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Play"/>
      <p:regular r:id="rId28"/>
      <p:bold r:id="rId29"/>
    </p:embeddedFont>
    <p:embeddedFont>
      <p:font typeface="Tahoma"/>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nmAdw+lupLut4lybcZcEo039r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22726B-BB3C-40AF-9A7B-5D1E4CAA491C}">
  <a:tblStyle styleId="{6322726B-BB3C-40AF-9A7B-5D1E4CAA491C}"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bold.fntdata"/><Relationship Id="rId30" Type="http://schemas.openxmlformats.org/officeDocument/2006/relationships/font" Target="fonts/Tahoma-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Buongiorno, la mia tesi riguarda la ricerca di geni conferenti anitibiotco resistenza nei batteri delle acque reflue di Torino e Novara</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Dopo una centrifugazione per depositare il materiale indesiderato</a:t>
            </a:r>
            <a:endParaRPr/>
          </a:p>
        </p:txBody>
      </p:sp>
      <p:sp>
        <p:nvSpPr>
          <p:cNvPr id="425" name="Google Shape;4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Sotto la cappa si estrae il surnatante per eliminare il pellet. Si aggiunge peg8000 ed nacl al surnatante poiché il peg, essendo un polimero idrofilo riduce la solubilità del DNA facendolo aggregare mentre il cloruro di sodio neutralizza le cariche superficiali del dna riducendone la repulsione per migliorare l’efficacia della concentrazione</a:t>
            </a:r>
            <a:endParaRPr/>
          </a:p>
        </p:txBody>
      </p:sp>
      <p:sp>
        <p:nvSpPr>
          <p:cNvPr id="447" name="Google Shape;44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Infine si centrifuga un’ultima volta per eliminare questa volta il surnatante lasciando solo il precipitato di dna che è ciè che è stato spedito ai laboratori dell’istituto zooprofilattico</a:t>
            </a:r>
            <a:endParaRPr/>
          </a:p>
        </p:txBody>
      </p:sp>
      <p:sp>
        <p:nvSpPr>
          <p:cNvPr id="472" name="Google Shape;47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Il dna concentrato è stato quindi risospeso in buffer di lisi e incubato con una soluzione contenente silice magnetica che si è attaccata alle molecole di dna.</a:t>
            </a:r>
            <a:endParaRPr/>
          </a:p>
          <a:p>
            <a:pPr indent="0" lvl="0" marL="0" rtl="0" algn="l">
              <a:spcBef>
                <a:spcPts val="0"/>
              </a:spcBef>
              <a:spcAft>
                <a:spcPts val="0"/>
              </a:spcAft>
              <a:buNone/>
            </a:pPr>
            <a:r>
              <a:rPr lang="it-IT"/>
              <a:t>Mediante la piattaforma semi automatizzata egeneup sono stati eseguiti dei lavaggi del dna sfruttando un magnete che raccogliesse il dna sul bordo delle provette.</a:t>
            </a:r>
            <a:endParaRPr/>
          </a:p>
          <a:p>
            <a:pPr indent="0" lvl="0" marL="0" rtl="0" algn="l">
              <a:spcBef>
                <a:spcPts val="0"/>
              </a:spcBef>
              <a:spcAft>
                <a:spcPts val="0"/>
              </a:spcAft>
              <a:buNone/>
            </a:pPr>
            <a:r>
              <a:rPr lang="it-IT"/>
              <a:t>Dopodichè è stato incubato per 5 minuti a 60° per distaccare la silice e infine filtrato con un kit apposito per togliere le impurtà che avrebbero inibito la pcr successiva</a:t>
            </a:r>
            <a:endParaRPr/>
          </a:p>
        </p:txBody>
      </p:sp>
      <p:sp>
        <p:nvSpPr>
          <p:cNvPr id="500" name="Google Shape;50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Infine è stato quantificato il dna mediante un intercalante fluorescente letto dallo strumento in foto chiamato qubit e abbiamo scelto, oltre ai 3 mesi del 2023 disponibili, i 4 mesi con più dna del 2024 per cercare di coprire tutte e 4 le stagioni. A questo punto abbiamo iniziato la fase di sequenziamento</a:t>
            </a:r>
            <a:endParaRPr/>
          </a:p>
        </p:txBody>
      </p:sp>
      <p:sp>
        <p:nvSpPr>
          <p:cNvPr id="567" name="Google Shape;56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Prima di sequenziare il dna questo va preparato. Usando un kit fornito da illumina il dna è stato tagmentato cioè frammentato e unito agli adattatori ai quali, mediante pcr, sono stati attaccati gli index. Ogni campione aveva una coppia di index unica in modo che il sequenziatore li riconoscesse e ci fornisse i dati giusti. Dopo questa prima fase è stato di nuovo quantificato il dna per verificare di non averne perso e, nonostante un campione presentasse meno dna degli altri, l’analisi della lunghezza mediante elettroforesi su chip ha mostrato che fosse comunque utilizzabile poiché in linea con gli altri.</a:t>
            </a:r>
            <a:endParaRPr/>
          </a:p>
        </p:txBody>
      </p:sp>
      <p:sp>
        <p:nvSpPr>
          <p:cNvPr id="588" name="Google Shape;58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Infine, mediante dei beads, delle biglie, gli ampliconi sono stati ripuliti dalle impurità e sono stati selezionati solo quelli con lunghezza maggiore di 500bp ottenendo la libreria finale per il sequenziamento. Questa libreria è stata denaturata, diluita come richiesto dal protocollo di sequenziamento e unita al dna phix usato come controllo e miglioramento delle rpestazioni.</a:t>
            </a:r>
            <a:endParaRPr/>
          </a:p>
        </p:txBody>
      </p:sp>
      <p:sp>
        <p:nvSpPr>
          <p:cNvPr id="608" name="Google Shape;60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La libreria quindi è stata caricata nel miseq che ha condotto il sequenziamento per circa 40 ore</a:t>
            </a:r>
            <a:endParaRPr/>
          </a:p>
        </p:txBody>
      </p:sp>
      <p:sp>
        <p:nvSpPr>
          <p:cNvPr id="719" name="Google Shape;71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sz="1800">
                <a:latin typeface="Times New Roman"/>
                <a:ea typeface="Times New Roman"/>
                <a:cs typeface="Times New Roman"/>
                <a:sym typeface="Times New Roman"/>
              </a:rPr>
              <a:t>Questi sono stati tutti i geni ritrovati nei reflui delle due città.</a:t>
            </a:r>
            <a:endParaRPr/>
          </a:p>
          <a:p>
            <a:pPr indent="0" lvl="0" marL="0" rtl="0" algn="l">
              <a:spcBef>
                <a:spcPts val="0"/>
              </a:spcBef>
              <a:spcAft>
                <a:spcPts val="0"/>
              </a:spcAft>
              <a:buNone/>
            </a:pPr>
            <a:r>
              <a:rPr lang="it-IT" sz="1800">
                <a:latin typeface="Times New Roman"/>
                <a:ea typeface="Times New Roman"/>
                <a:cs typeface="Times New Roman"/>
                <a:sym typeface="Times New Roman"/>
              </a:rPr>
              <a:t>Nel complesso, 1380 geni sono stati analizzati e confrontati con il database ResFinder di cui 644 appartenenti ai campioni prelevati da Novara e 736 appartenenti ai campioni prelevati da Torino. Sono stati trovati 47 geni unici che assieme alle varie copie formano un pool complessivo di 194 geni amr. Di questi, 94 a torino e 97 a novara. L’andamento mensile è molto stabile a novara con questi 3 picchi a ottobre, febbraio e settembre. Tuttavia a torino c’è stato questo aumento improvviso nel 2024 con un calo nel mese estivo di luglio probabilmente per le vacanze.</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Se andiamo a osservare la percentuale di geni amr per città notiamo che a novara c’è il 15%, ben più alta che a torino. Proporzionando questa percentuale alla popolazione si nota che a novara ogni 100000 abitanti si individuano 4 geni amr mentre a torino 0,6. Questo potrebbe essere dato da una diversa percentuale di popolazione a rischio o diversi metodi di gestione delle fognature</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 </a:t>
            </a:r>
            <a:endParaRPr/>
          </a:p>
        </p:txBody>
      </p:sp>
      <p:sp>
        <p:nvSpPr>
          <p:cNvPr id="738" name="Google Shape;73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Le principali famiglie di antibiotici coinvolte includono macrolidi, beta-lattamici, tetracicline e aminoglicosidi. </a:t>
            </a:r>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I macrolidi come l’eritromicina possiedono questo anello lattonico che blocca la sintesi peptidica batterica</a:t>
            </a:r>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I beta-lattamici possiedono il caratteristico anello beta-lattamico e spesso fanno parte delle così dette beta-lattamasi ad ampio spettro che portano con sé anche resistenze alle cefalosporine e aminoglicosidi.</a:t>
            </a:r>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Le tetracicline possiedono questo nucleo tetraciclico e vengono usati molto in agricoltura e allevamento ragion per cui risultano una sfida importante per il riutilizzo delle acque reflue per l’irrigazione</a:t>
            </a:r>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Gli aminoglicosidi come streptomicina e gentamicina bloccano l’azione del rna batterico.</a:t>
            </a:r>
            <a:endParaRPr sz="1800">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Un’interessante osservazione riguarda la presenza di resistenza agli aminoglicosidi, prevalente soprattutto nei campioni di Torino a partire dal 2024. Questo fenomeno potrebbe essere legato a pratiche cliniche locali suggerendo una possibile pressione selettiva. E’ interessante anche notare il concomitante aumento dei beta-lattamici potendo ipotizzare che questi si trovano nella forma ad ampio spettro come detto prima.</a:t>
            </a:r>
            <a:endParaRPr/>
          </a:p>
          <a:p>
            <a:pPr indent="0" lvl="0" marL="0" rtl="0" algn="l">
              <a:spcBef>
                <a:spcPts val="0"/>
              </a:spcBef>
              <a:spcAft>
                <a:spcPts val="0"/>
              </a:spcAft>
              <a:buNone/>
            </a:pPr>
            <a:r>
              <a:t/>
            </a:r>
            <a:endParaRPr/>
          </a:p>
        </p:txBody>
      </p:sp>
      <p:sp>
        <p:nvSpPr>
          <p:cNvPr id="771" name="Google Shape;7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Gli antibiotici sono dei composti strutturalmente complessi principalmente di origine naturale capaci di impedire la crescita o la sopravvivenza batterica mediante vari meccanismi prodotte dal metabolismo dei microrganismi. </a:t>
            </a:r>
            <a:endParaRPr/>
          </a:p>
          <a:p>
            <a:pPr indent="0" lvl="0" marL="0" rtl="0" algn="l">
              <a:spcBef>
                <a:spcPts val="0"/>
              </a:spcBef>
              <a:spcAft>
                <a:spcPts val="0"/>
              </a:spcAft>
              <a:buNone/>
            </a:pPr>
            <a:r>
              <a:rPr lang="it-IT"/>
              <a:t>L’antibiotico resistenza è la capacità di un batterio di resistere all’azione di uno o più antibiotici permettendo la loro moltiplicazione.</a:t>
            </a:r>
            <a:endParaRPr/>
          </a:p>
          <a:p>
            <a:pPr indent="0" lvl="0" marL="0" rtl="0" algn="l">
              <a:spcBef>
                <a:spcPts val="0"/>
              </a:spcBef>
              <a:spcAft>
                <a:spcPts val="0"/>
              </a:spcAft>
              <a:buNone/>
            </a:pPr>
            <a:r>
              <a:rPr lang="it-IT"/>
              <a:t>Ci sono testimonianze antiche di uso di muffe come cura ma la produzione chimica di antibiotici inizia agli inizi del ‘900 e diventa una produzione industriale e globale dalla seconda guerra mondiale grazie all’importante contributo di Fleming</a:t>
            </a:r>
            <a:endParaRPr/>
          </a:p>
          <a:p>
            <a:pPr indent="0" lvl="0" marL="0" rtl="0" algn="l">
              <a:spcBef>
                <a:spcPts val="0"/>
              </a:spcBef>
              <a:spcAft>
                <a:spcPts val="0"/>
              </a:spcAft>
              <a:buNone/>
            </a:pPr>
            <a:r>
              <a:rPr lang="it-IT"/>
              <a:t>I farmaci antibiotici non essendo utili contro virus, funghi e protozoi vanno prescritti nei casi adatti e usati mediante assunzione controllata da un medico proprio per evitare il moltiplicarsi di ceppi resistenti. Tuttavia questa consapevolezza è emersa solo in anni recenti.</a:t>
            </a:r>
            <a:endParaRPr/>
          </a:p>
        </p:txBody>
      </p:sp>
      <p:sp>
        <p:nvSpPr>
          <p:cNvPr id="101" name="Google Shape;1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l'identificazione di geni AMR nelle acque reflue evidenzia la necessità di un costante monitoraggio e gestione. </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La diffusione di resistenze, soprattutto alle tetracicline pongono delle sfide importanti per il riutilizzo delle acque reflue per l’irrigazione potendo favorire la diffusione delle resistenze nella catena alimentare se non opportunamente gestite creando un circolo auto-alimentato di resistenze.</a:t>
            </a:r>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it-IT" sz="1800">
                <a:solidFill>
                  <a:srgbClr val="000000"/>
                </a:solidFill>
                <a:latin typeface="Times New Roman"/>
                <a:ea typeface="Times New Roman"/>
                <a:cs typeface="Times New Roman"/>
                <a:sym typeface="Times New Roman"/>
              </a:rPr>
              <a:t>Per questi motivi risulta fondamentale avere delle ottime politiche di sorveglianza continua e gestione dei reflui</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798" name="Google Shape;79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Per il futuro, sarebbe interessante condurre studi approfonditi circa le dinamiche di trasferimento orizzontale riguardo ai geni interessati.</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condurre monitoraggio estesi temporalmente per definire l’influenza delle pratiche agricole sui geni di resistenza.</a:t>
            </a:r>
            <a:endParaRPr/>
          </a:p>
          <a:p>
            <a:pPr indent="0" lvl="0" marL="0" rtl="0" algn="l">
              <a:spcBef>
                <a:spcPts val="0"/>
              </a:spcBef>
              <a:spcAft>
                <a:spcPts val="0"/>
              </a:spcAft>
              <a:buNone/>
            </a:pPr>
            <a:r>
              <a:rPr lang="it-IT" sz="1800">
                <a:solidFill>
                  <a:srgbClr val="000000"/>
                </a:solidFill>
                <a:latin typeface="Times New Roman"/>
                <a:ea typeface="Times New Roman"/>
                <a:cs typeface="Times New Roman"/>
                <a:sym typeface="Times New Roman"/>
              </a:rPr>
              <a:t>Valutare l'efficacia dei trattamenti delle acque reflue nel ridurre la carica di geni AMR</a:t>
            </a:r>
            <a:endParaRPr sz="1800"/>
          </a:p>
        </p:txBody>
      </p:sp>
      <p:sp>
        <p:nvSpPr>
          <p:cNvPr id="826" name="Google Shape;82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Nel 2022 vennero stimati 700k morti a causa di infezioni non curate per colpa della antibiotico resistenza. La previsione attuale del OMS è che questo numero potrebbe alzarsi a 10 miliardi entro il 2050 portando a una diminuzione del PIL globale del 1% cioè 16 trilioni di dollari.</a:t>
            </a:r>
            <a:endParaRPr/>
          </a:p>
          <a:p>
            <a:pPr indent="0" lvl="0" marL="0" rtl="0" algn="l">
              <a:spcBef>
                <a:spcPts val="0"/>
              </a:spcBef>
              <a:spcAft>
                <a:spcPts val="0"/>
              </a:spcAft>
              <a:buNone/>
            </a:pPr>
            <a:r>
              <a:rPr lang="it-IT"/>
              <a:t>A livello europeo, nel 2022 vennero stimati 35k morti per la stessa causa causando una perdita di 9 miliardi di euro con il record detenuto dall’Italia con 10k morti.</a:t>
            </a:r>
            <a:endParaRPr/>
          </a:p>
        </p:txBody>
      </p:sp>
      <p:sp>
        <p:nvSpPr>
          <p:cNvPr id="145" name="Google Shape;14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it-IT"/>
              <a:t>Gli stati uniti non sono messi meglio con 20k morti e una conseguente perdita di 55 miliardi di dollari.</a:t>
            </a:r>
            <a:endParaRPr/>
          </a:p>
          <a:p>
            <a:pPr indent="0" lvl="0" marL="0" rtl="0" algn="l">
              <a:spcBef>
                <a:spcPts val="0"/>
              </a:spcBef>
              <a:spcAft>
                <a:spcPts val="0"/>
              </a:spcAft>
              <a:buNone/>
            </a:pPr>
            <a:r>
              <a:t/>
            </a:r>
            <a:endParaRPr/>
          </a:p>
        </p:txBody>
      </p:sp>
      <p:sp>
        <p:nvSpPr>
          <p:cNvPr id="185" name="Google Shape;18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it-IT"/>
              <a:t>Il problema dell’antibiotico resistenza è complesso e richiede un approccio multidimensionale non solo attraverso lo sviluppo di nuovi farmaci ma anche attraverso la sensibilizzazione e l’analisi degli ambienti circostanti. Parlo di ambienti proprio perché la metodica principe approvata dalla OMS è il One Health: cioè il concetto che la salute umana è strettamente legata agli animali e all’ambiente che ci circondano.</a:t>
            </a:r>
            <a:endParaRPr/>
          </a:p>
          <a:p>
            <a:pPr indent="0" lvl="0" marL="0" rtl="0" algn="l">
              <a:spcBef>
                <a:spcPts val="0"/>
              </a:spcBef>
              <a:spcAft>
                <a:spcPts val="0"/>
              </a:spcAft>
              <a:buNone/>
            </a:pPr>
            <a:r>
              <a:t/>
            </a:r>
            <a:endParaRPr/>
          </a:p>
        </p:txBody>
      </p:sp>
      <p:sp>
        <p:nvSpPr>
          <p:cNvPr id="307" name="Google Shape;3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Infatti ciò che succede è che l’acqua naturale viene portata negli impianti di trattamento e purificata per l’uso domestico. Una volta usata, l’acqua ormai sporca viene convogliata attraverso il sistema fognario agli impianti di trattamento per ripurificarla e riutilizzarla o rilasciarla nell’ambiente da dove è stata presa. I reflui urbani vengono visti solo come un problema da gestire ma nascondono una miniera d’oro di informazioni. Analizzando e monitorando in tempo reale i batteri dei reflui si può ottenere un quadro generale dello stato della salute pubblica permettendo di intervenire laddove ce ne fosse bisogno sviluppando anche strategie di prevenzione su misura riducendo l’uso non necessario dei farmaci. Il secondo aspetto fondamentale è la salvaguardia dell’ambiente poiché proteggendo gli ecosistemi acquatici proteggiamo la biodiversità e in futuro anche noi essendo che il piano europeo è quello di ridurre lo sfruttamento delle acque naturali riutilizzando i reflui depurati in agricoltura. </a:t>
            </a:r>
            <a:endParaRPr/>
          </a:p>
          <a:p>
            <a:pPr indent="0" lvl="0" marL="0" rtl="0" algn="l">
              <a:spcBef>
                <a:spcPts val="0"/>
              </a:spcBef>
              <a:spcAft>
                <a:spcPts val="0"/>
              </a:spcAft>
              <a:buNone/>
            </a:pPr>
            <a:r>
              <a:rPr lang="it-IT"/>
              <a:t>E’ nel quadro di questa ottica che è stato inserito questo progetto di tesi: </a:t>
            </a:r>
            <a:r>
              <a:rPr lang="it-IT" sz="1800">
                <a:solidFill>
                  <a:srgbClr val="000000"/>
                </a:solidFill>
                <a:latin typeface="Times New Roman"/>
                <a:ea typeface="Times New Roman"/>
                <a:cs typeface="Times New Roman"/>
                <a:sym typeface="Times New Roman"/>
              </a:rPr>
              <a:t>Mediante i campioni prelevati da tre punti di interesse su territorio piemontese, si è valutara la possibile presenza di geni di antibiotico resistenza nelle acque reflue per ottenere dati relativi alla sicurezza delle acque e la valutazione di un potenziale riuso agricolo.</a:t>
            </a:r>
            <a:endParaRPr/>
          </a:p>
        </p:txBody>
      </p:sp>
      <p:sp>
        <p:nvSpPr>
          <p:cNvPr id="331" name="Google Shape;33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Per il campionamento, a cadenza mensile venivano estratti 100ml di refluo e spediti ai laboratori dell’università</a:t>
            </a:r>
            <a:endParaRPr/>
          </a:p>
        </p:txBody>
      </p:sp>
      <p:sp>
        <p:nvSpPr>
          <p:cNvPr id="366" name="Google Shape;36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Qui venivano aliquotati in due parti</a:t>
            </a:r>
            <a:endParaRPr/>
          </a:p>
        </p:txBody>
      </p:sp>
      <p:sp>
        <p:nvSpPr>
          <p:cNvPr id="381" name="Google Shape;3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Una parte veniva congelata come archivio e l’altra processata per concentrare il dna. Non andrò nel dettaglio di tutti i passaggi poiché non rilevanti. Inizialmente il campione viene messo a bagno per inattivare le componenti virali eventualmente presenti</a:t>
            </a:r>
            <a:endParaRPr/>
          </a:p>
        </p:txBody>
      </p:sp>
      <p:sp>
        <p:nvSpPr>
          <p:cNvPr id="403" name="Google Shape;4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5" name="Shape 15"/>
        <p:cNvGrpSpPr/>
        <p:nvPr/>
      </p:nvGrpSpPr>
      <p:grpSpPr>
        <a:xfrm>
          <a:off x="0" y="0"/>
          <a:ext cx="0" cy="0"/>
          <a:chOff x="0" y="0"/>
          <a:chExt cx="0" cy="0"/>
        </a:xfrm>
      </p:grpSpPr>
      <p:sp>
        <p:nvSpPr>
          <p:cNvPr id="16" name="Google Shape;1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2" name="Shape 72"/>
        <p:cNvGrpSpPr/>
        <p:nvPr/>
      </p:nvGrpSpPr>
      <p:grpSpPr>
        <a:xfrm>
          <a:off x="0" y="0"/>
          <a:ext cx="0" cy="0"/>
          <a:chOff x="0" y="0"/>
          <a:chExt cx="0" cy="0"/>
        </a:xfrm>
      </p:grpSpPr>
      <p:sp>
        <p:nvSpPr>
          <p:cNvPr id="73" name="Google Shape;7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78" name="Shape 78"/>
        <p:cNvGrpSpPr/>
        <p:nvPr/>
      </p:nvGrpSpPr>
      <p:grpSpPr>
        <a:xfrm>
          <a:off x="0" y="0"/>
          <a:ext cx="0" cy="0"/>
          <a:chOff x="0" y="0"/>
          <a:chExt cx="0" cy="0"/>
        </a:xfrm>
      </p:grpSpPr>
      <p:sp>
        <p:nvSpPr>
          <p:cNvPr id="79" name="Google Shape;79;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21" name="Shape 21"/>
        <p:cNvGrpSpPr/>
        <p:nvPr/>
      </p:nvGrpSpPr>
      <p:grpSpPr>
        <a:xfrm>
          <a:off x="0" y="0"/>
          <a:ext cx="0" cy="0"/>
          <a:chOff x="0" y="0"/>
          <a:chExt cx="0" cy="0"/>
        </a:xfrm>
      </p:grpSpPr>
      <p:sp>
        <p:nvSpPr>
          <p:cNvPr id="22" name="Google Shape;2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54" name="Shape 54"/>
        <p:cNvGrpSpPr/>
        <p:nvPr/>
      </p:nvGrpSpPr>
      <p:grpSpPr>
        <a:xfrm>
          <a:off x="0" y="0"/>
          <a:ext cx="0" cy="0"/>
          <a:chOff x="0" y="0"/>
          <a:chExt cx="0" cy="0"/>
        </a:xfrm>
      </p:grpSpPr>
      <p:sp>
        <p:nvSpPr>
          <p:cNvPr id="55" name="Google Shape;5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58" name="Shape 58"/>
        <p:cNvGrpSpPr/>
        <p:nvPr/>
      </p:nvGrpSpPr>
      <p:grpSpPr>
        <a:xfrm>
          <a:off x="0" y="0"/>
          <a:ext cx="0" cy="0"/>
          <a:chOff x="0" y="0"/>
          <a:chExt cx="0" cy="0"/>
        </a:xfrm>
      </p:grpSpPr>
      <p:sp>
        <p:nvSpPr>
          <p:cNvPr id="59" name="Google Shape;59;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65" name="Shape 65"/>
        <p:cNvGrpSpPr/>
        <p:nvPr/>
      </p:nvGrpSpPr>
      <p:grpSpPr>
        <a:xfrm>
          <a:off x="0" y="0"/>
          <a:ext cx="0" cy="0"/>
          <a:chOff x="0" y="0"/>
          <a:chExt cx="0" cy="0"/>
        </a:xfrm>
      </p:grpSpPr>
      <p:sp>
        <p:nvSpPr>
          <p:cNvPr id="66" name="Google Shape;66;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2"/>
          <p:cNvSpPr/>
          <p:nvPr>
            <p:ph idx="2" type="pic"/>
          </p:nvPr>
        </p:nvSpPr>
        <p:spPr>
          <a:xfrm>
            <a:off x="5183188" y="987425"/>
            <a:ext cx="6172200" cy="4873625"/>
          </a:xfrm>
          <a:prstGeom prst="rect">
            <a:avLst/>
          </a:prstGeom>
          <a:noFill/>
          <a:ln>
            <a:noFill/>
          </a:ln>
        </p:spPr>
      </p:sp>
      <p:sp>
        <p:nvSpPr>
          <p:cNvPr id="68" name="Google Shape;68;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4.gif"/><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4.png"/><Relationship Id="rId13" Type="http://schemas.openxmlformats.org/officeDocument/2006/relationships/image" Target="../media/image26.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43.png"/><Relationship Id="rId7" Type="http://schemas.openxmlformats.org/officeDocument/2006/relationships/image" Target="../media/image50.png"/><Relationship Id="rId8" Type="http://schemas.openxmlformats.org/officeDocument/2006/relationships/image" Target="../media/image69.png"/></Relationships>
</file>

<file path=ppt/slides/_rels/slide11.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59.png"/><Relationship Id="rId15" Type="http://schemas.openxmlformats.org/officeDocument/2006/relationships/image" Target="../media/image26.png"/><Relationship Id="rId14" Type="http://schemas.openxmlformats.org/officeDocument/2006/relationships/image" Target="../media/image18.png"/><Relationship Id="rId5" Type="http://schemas.openxmlformats.org/officeDocument/2006/relationships/image" Target="../media/image56.png"/><Relationship Id="rId6" Type="http://schemas.openxmlformats.org/officeDocument/2006/relationships/image" Target="../media/image43.png"/><Relationship Id="rId7" Type="http://schemas.openxmlformats.org/officeDocument/2006/relationships/image" Target="../media/image50.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59.png"/><Relationship Id="rId15" Type="http://schemas.openxmlformats.org/officeDocument/2006/relationships/image" Target="../media/image18.png"/><Relationship Id="rId14" Type="http://schemas.openxmlformats.org/officeDocument/2006/relationships/image" Target="../media/image71.png"/><Relationship Id="rId17" Type="http://schemas.openxmlformats.org/officeDocument/2006/relationships/image" Target="../media/image12.png"/><Relationship Id="rId16" Type="http://schemas.openxmlformats.org/officeDocument/2006/relationships/image" Target="../media/image26.png"/><Relationship Id="rId5" Type="http://schemas.openxmlformats.org/officeDocument/2006/relationships/image" Target="../media/image56.png"/><Relationship Id="rId6" Type="http://schemas.openxmlformats.org/officeDocument/2006/relationships/image" Target="../media/image43.png"/><Relationship Id="rId18" Type="http://schemas.openxmlformats.org/officeDocument/2006/relationships/image" Target="../media/image57.png"/><Relationship Id="rId7" Type="http://schemas.openxmlformats.org/officeDocument/2006/relationships/image" Target="../media/image50.png"/><Relationship Id="rId8" Type="http://schemas.openxmlformats.org/officeDocument/2006/relationships/image" Target="../media/image69.png"/></Relationships>
</file>

<file path=ppt/slides/_rels/slide13.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9.png"/><Relationship Id="rId13" Type="http://schemas.openxmlformats.org/officeDocument/2006/relationships/image" Target="../media/image80.png"/><Relationship Id="rId12"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75.png"/><Relationship Id="rId14" Type="http://schemas.openxmlformats.org/officeDocument/2006/relationships/image" Target="../media/image83.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59.png"/><Relationship Id="rId8"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8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81.png"/><Relationship Id="rId8"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92.png"/><Relationship Id="rId8" Type="http://schemas.openxmlformats.org/officeDocument/2006/relationships/image" Target="../media/image9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92.png"/><Relationship Id="rId7" Type="http://schemas.openxmlformats.org/officeDocument/2006/relationships/image" Target="../media/image94.png"/><Relationship Id="rId8" Type="http://schemas.openxmlformats.org/officeDocument/2006/relationships/image" Target="../media/image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88.png"/><Relationship Id="rId7"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5.png"/><Relationship Id="rId4" Type="http://schemas.openxmlformats.org/officeDocument/2006/relationships/image" Target="../media/image84.png"/><Relationship Id="rId5" Type="http://schemas.openxmlformats.org/officeDocument/2006/relationships/image" Target="../media/image103.png"/><Relationship Id="rId6" Type="http://schemas.openxmlformats.org/officeDocument/2006/relationships/image" Target="../media/image100.png"/><Relationship Id="rId7"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11" Type="http://schemas.openxmlformats.org/officeDocument/2006/relationships/image" Target="../media/image26.png"/><Relationship Id="rId10" Type="http://schemas.openxmlformats.org/officeDocument/2006/relationships/image" Target="../media/image18.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1" Type="http://schemas.openxmlformats.org/officeDocument/2006/relationships/image" Target="../media/image109.png"/><Relationship Id="rId10"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4.png"/><Relationship Id="rId4" Type="http://schemas.openxmlformats.org/officeDocument/2006/relationships/image" Target="../media/image97.png"/><Relationship Id="rId9" Type="http://schemas.openxmlformats.org/officeDocument/2006/relationships/image" Target="../media/image104.png"/><Relationship Id="rId5" Type="http://schemas.openxmlformats.org/officeDocument/2006/relationships/image" Target="../media/image102.png"/><Relationship Id="rId6" Type="http://schemas.openxmlformats.org/officeDocument/2006/relationships/image" Target="../media/image93.png"/><Relationship Id="rId7" Type="http://schemas.openxmlformats.org/officeDocument/2006/relationships/image" Target="../media/image44.png"/><Relationship Id="rId8"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7.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44.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0.png"/><Relationship Id="rId10" Type="http://schemas.openxmlformats.org/officeDocument/2006/relationships/image" Target="../media/image26.png"/><Relationship Id="rId9" Type="http://schemas.openxmlformats.org/officeDocument/2006/relationships/image" Target="../media/image18.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42.png"/><Relationship Id="rId5" Type="http://schemas.openxmlformats.org/officeDocument/2006/relationships/image" Target="../media/image51.jp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1.png"/></Relationships>
</file>

<file path=ppt/slides/_rels/slide6.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38.png"/><Relationship Id="rId13" Type="http://schemas.openxmlformats.org/officeDocument/2006/relationships/image" Target="../media/image26.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49.png"/><Relationship Id="rId8"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50.png"/><Relationship Id="rId7" Type="http://schemas.openxmlformats.org/officeDocument/2006/relationships/image" Target="../media/image18.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18.png"/><Relationship Id="rId5" Type="http://schemas.openxmlformats.org/officeDocument/2006/relationships/image" Target="../media/image55.png"/><Relationship Id="rId6" Type="http://schemas.openxmlformats.org/officeDocument/2006/relationships/image" Target="../media/image43.png"/><Relationship Id="rId7" Type="http://schemas.openxmlformats.org/officeDocument/2006/relationships/image" Target="../media/image50.png"/><Relationship Id="rId8" Type="http://schemas.openxmlformats.org/officeDocument/2006/relationships/image" Target="../media/image57.png"/></Relationships>
</file>

<file path=ppt/slides/_rels/slide9.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9.png"/><Relationship Id="rId13" Type="http://schemas.openxmlformats.org/officeDocument/2006/relationships/image" Target="../media/image26.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9.png"/><Relationship Id="rId4" Type="http://schemas.openxmlformats.org/officeDocument/2006/relationships/image" Target="../media/image40.png"/><Relationship Id="rId9" Type="http://schemas.openxmlformats.org/officeDocument/2006/relationships/image" Target="../media/image50.png"/><Relationship Id="rId5" Type="http://schemas.openxmlformats.org/officeDocument/2006/relationships/image" Target="../media/image1.png"/><Relationship Id="rId6" Type="http://schemas.openxmlformats.org/officeDocument/2006/relationships/image" Target="../media/image56.png"/><Relationship Id="rId7" Type="http://schemas.openxmlformats.org/officeDocument/2006/relationships/image" Target="../media/image43.png"/><Relationship Id="rId8"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 name="Shape 88"/>
        <p:cNvGrpSpPr/>
        <p:nvPr/>
      </p:nvGrpSpPr>
      <p:grpSpPr>
        <a:xfrm>
          <a:off x="0" y="0"/>
          <a:ext cx="0" cy="0"/>
          <a:chOff x="0" y="0"/>
          <a:chExt cx="0" cy="0"/>
        </a:xfrm>
      </p:grpSpPr>
      <p:pic>
        <p:nvPicPr>
          <p:cNvPr descr="Immagine che contiene invertebrato, Organismo&#10;&#10;Descrizione generata automaticamente" id="89" name="Google Shape;89;p1"/>
          <p:cNvPicPr preferRelativeResize="0"/>
          <p:nvPr/>
        </p:nvPicPr>
        <p:blipFill rotWithShape="1">
          <a:blip r:embed="rId3">
            <a:alphaModFix amt="55000"/>
          </a:blip>
          <a:srcRect b="0" l="0" r="0" t="27770"/>
          <a:stretch/>
        </p:blipFill>
        <p:spPr>
          <a:xfrm>
            <a:off x="0" y="0"/>
            <a:ext cx="12192000" cy="6858001"/>
          </a:xfrm>
          <a:prstGeom prst="rect">
            <a:avLst/>
          </a:prstGeom>
          <a:noFill/>
          <a:ln>
            <a:noFill/>
          </a:ln>
        </p:spPr>
      </p:pic>
      <p:sp>
        <p:nvSpPr>
          <p:cNvPr id="90" name="Google Shape;90;p1"/>
          <p:cNvSpPr/>
          <p:nvPr/>
        </p:nvSpPr>
        <p:spPr>
          <a:xfrm>
            <a:off x="0" y="0"/>
            <a:ext cx="5374567" cy="6858000"/>
          </a:xfrm>
          <a:prstGeom prst="rect">
            <a:avLst/>
          </a:prstGeom>
          <a:solidFill>
            <a:schemeClr val="dk1">
              <a:alpha val="60000"/>
            </a:schemeClr>
          </a:soli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
          <p:cNvSpPr txBox="1"/>
          <p:nvPr>
            <p:ph type="title"/>
          </p:nvPr>
        </p:nvSpPr>
        <p:spPr>
          <a:xfrm>
            <a:off x="0" y="1424415"/>
            <a:ext cx="5374567" cy="152113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ahoma"/>
              <a:buNone/>
            </a:pPr>
            <a:r>
              <a:rPr b="1" lang="it-IT" sz="4000">
                <a:solidFill>
                  <a:schemeClr val="lt1"/>
                </a:solidFill>
                <a:latin typeface="Tahoma"/>
                <a:ea typeface="Tahoma"/>
                <a:cs typeface="Tahoma"/>
                <a:sym typeface="Tahoma"/>
              </a:rPr>
              <a:t>Ricerca mediante Next Generation Sequencing (NGS) di geni di antibiotico-resistenza nelle acque reflue urbane</a:t>
            </a:r>
            <a:br>
              <a:rPr lang="it-IT" sz="1800">
                <a:solidFill>
                  <a:schemeClr val="lt1"/>
                </a:solidFill>
                <a:latin typeface="Arial"/>
                <a:ea typeface="Arial"/>
                <a:cs typeface="Arial"/>
                <a:sym typeface="Arial"/>
              </a:rPr>
            </a:br>
            <a:endParaRPr>
              <a:solidFill>
                <a:schemeClr val="lt1"/>
              </a:solidFill>
            </a:endParaRPr>
          </a:p>
        </p:txBody>
      </p:sp>
      <p:pic>
        <p:nvPicPr>
          <p:cNvPr descr="Immagine che contiene testo, poster, logo, Carattere&#10;&#10;Descrizione generata automaticamente" id="92" name="Google Shape;92;p1"/>
          <p:cNvPicPr preferRelativeResize="0"/>
          <p:nvPr/>
        </p:nvPicPr>
        <p:blipFill rotWithShape="1">
          <a:blip r:embed="rId4">
            <a:alphaModFix/>
          </a:blip>
          <a:srcRect b="0" l="0" r="0" t="0"/>
          <a:stretch/>
        </p:blipFill>
        <p:spPr>
          <a:xfrm>
            <a:off x="3106712" y="5796595"/>
            <a:ext cx="843749" cy="1059099"/>
          </a:xfrm>
          <a:prstGeom prst="rect">
            <a:avLst/>
          </a:prstGeom>
          <a:noFill/>
          <a:ln>
            <a:noFill/>
          </a:ln>
        </p:spPr>
      </p:pic>
      <p:pic>
        <p:nvPicPr>
          <p:cNvPr descr="Immagine che contiene testo, schermata, Carattere, Blu elettrico&#10;&#10;Descrizione generata automaticamente" id="93" name="Google Shape;93;p1"/>
          <p:cNvPicPr preferRelativeResize="0"/>
          <p:nvPr/>
        </p:nvPicPr>
        <p:blipFill rotWithShape="1">
          <a:blip r:embed="rId5">
            <a:alphaModFix/>
          </a:blip>
          <a:srcRect b="0" l="0" r="0" t="0"/>
          <a:stretch/>
        </p:blipFill>
        <p:spPr>
          <a:xfrm>
            <a:off x="1434634" y="5925759"/>
            <a:ext cx="983895" cy="932242"/>
          </a:xfrm>
          <a:prstGeom prst="rect">
            <a:avLst/>
          </a:prstGeom>
          <a:noFill/>
          <a:ln>
            <a:noFill/>
          </a:ln>
        </p:spPr>
      </p:pic>
      <p:sp>
        <p:nvSpPr>
          <p:cNvPr id="94" name="Google Shape;94;p1"/>
          <p:cNvSpPr txBox="1"/>
          <p:nvPr/>
        </p:nvSpPr>
        <p:spPr>
          <a:xfrm>
            <a:off x="-36671" y="5207363"/>
            <a:ext cx="54112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it-IT" sz="1800" u="none" cap="none" strike="noStrike">
                <a:solidFill>
                  <a:schemeClr val="lt1"/>
                </a:solidFill>
                <a:latin typeface="Arial"/>
                <a:ea typeface="Arial"/>
                <a:cs typeface="Arial"/>
                <a:sym typeface="Arial"/>
              </a:rPr>
              <a:t>Mitachi Cosmin George</a:t>
            </a:r>
            <a:endParaRPr/>
          </a:p>
        </p:txBody>
      </p:sp>
      <p:sp>
        <p:nvSpPr>
          <p:cNvPr id="95" name="Google Shape;95;p1"/>
          <p:cNvSpPr txBox="1"/>
          <p:nvPr/>
        </p:nvSpPr>
        <p:spPr>
          <a:xfrm>
            <a:off x="0" y="4226856"/>
            <a:ext cx="53745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1" lang="it-IT" sz="2000" u="none" cap="none" strike="noStrike">
                <a:solidFill>
                  <a:schemeClr val="lt1"/>
                </a:solidFill>
                <a:latin typeface="Arial"/>
                <a:ea typeface="Arial"/>
                <a:cs typeface="Arial"/>
                <a:sym typeface="Arial"/>
              </a:rPr>
              <a:t>Tesi magistrale in Biotecnologie Industriali</a:t>
            </a:r>
            <a:endParaRPr/>
          </a:p>
        </p:txBody>
      </p:sp>
      <p:pic>
        <p:nvPicPr>
          <p:cNvPr descr="Immagine che contiene design&#10;&#10;Descrizione generata automaticamente con attendibilità media" id="96" name="Google Shape;96;p1"/>
          <p:cNvPicPr preferRelativeResize="0"/>
          <p:nvPr/>
        </p:nvPicPr>
        <p:blipFill rotWithShape="1">
          <a:blip r:embed="rId6">
            <a:alphaModFix/>
          </a:blip>
          <a:srcRect b="0" l="0" r="0" t="0"/>
          <a:stretch/>
        </p:blipFill>
        <p:spPr>
          <a:xfrm>
            <a:off x="0" y="5895975"/>
            <a:ext cx="809625" cy="962025"/>
          </a:xfrm>
          <a:prstGeom prst="rect">
            <a:avLst/>
          </a:prstGeom>
          <a:noFill/>
          <a:ln>
            <a:noFill/>
          </a:ln>
        </p:spPr>
      </p:pic>
      <p:pic>
        <p:nvPicPr>
          <p:cNvPr descr="Immagine che contiene Carattere, Elementi grafici, logo, grafica&#10;&#10;Descrizione generata automaticamente" id="97" name="Google Shape;97;p1"/>
          <p:cNvPicPr preferRelativeResize="0"/>
          <p:nvPr/>
        </p:nvPicPr>
        <p:blipFill rotWithShape="1">
          <a:blip r:embed="rId7">
            <a:alphaModFix/>
          </a:blip>
          <a:srcRect b="0" l="0" r="0" t="0"/>
          <a:stretch/>
        </p:blipFill>
        <p:spPr>
          <a:xfrm>
            <a:off x="4390671" y="5974914"/>
            <a:ext cx="983895" cy="80414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Immagine che contiene bottiglia, design&#10;&#10;Descrizione generata automaticamente" id="427" name="Google Shape;427;p10"/>
          <p:cNvPicPr preferRelativeResize="0"/>
          <p:nvPr/>
        </p:nvPicPr>
        <p:blipFill rotWithShape="1">
          <a:blip r:embed="rId3">
            <a:alphaModFix/>
          </a:blip>
          <a:srcRect b="0" l="0" r="0" t="0"/>
          <a:stretch/>
        </p:blipFill>
        <p:spPr>
          <a:xfrm>
            <a:off x="6164972" y="916115"/>
            <a:ext cx="712525" cy="712525"/>
          </a:xfrm>
          <a:prstGeom prst="rect">
            <a:avLst/>
          </a:prstGeom>
          <a:noFill/>
          <a:ln>
            <a:noFill/>
          </a:ln>
        </p:spPr>
      </p:pic>
      <p:pic>
        <p:nvPicPr>
          <p:cNvPr descr="Immagine che contiene testo, poster, logo, Carattere&#10;&#10;Descrizione generata automaticamente" id="428" name="Google Shape;428;p10"/>
          <p:cNvPicPr preferRelativeResize="0"/>
          <p:nvPr/>
        </p:nvPicPr>
        <p:blipFill rotWithShape="1">
          <a:blip r:embed="rId4">
            <a:alphaModFix/>
          </a:blip>
          <a:srcRect b="0" l="0" r="0" t="0"/>
          <a:stretch/>
        </p:blipFill>
        <p:spPr>
          <a:xfrm>
            <a:off x="67909" y="62139"/>
            <a:ext cx="912307" cy="1145155"/>
          </a:xfrm>
          <a:prstGeom prst="rect">
            <a:avLst/>
          </a:prstGeom>
          <a:noFill/>
          <a:ln>
            <a:noFill/>
          </a:ln>
        </p:spPr>
      </p:pic>
      <p:pic>
        <p:nvPicPr>
          <p:cNvPr descr="Immagine che contiene bottiglia, design&#10;&#10;Descrizione generata automaticamente con attendibilità media" id="429" name="Google Shape;429;p10"/>
          <p:cNvPicPr preferRelativeResize="0"/>
          <p:nvPr/>
        </p:nvPicPr>
        <p:blipFill rotWithShape="1">
          <a:blip r:embed="rId5">
            <a:alphaModFix/>
          </a:blip>
          <a:srcRect b="0" l="0" r="0" t="0"/>
          <a:stretch/>
        </p:blipFill>
        <p:spPr>
          <a:xfrm>
            <a:off x="1387457" y="4064985"/>
            <a:ext cx="524491" cy="524491"/>
          </a:xfrm>
          <a:prstGeom prst="rect">
            <a:avLst/>
          </a:prstGeom>
          <a:noFill/>
          <a:ln>
            <a:noFill/>
          </a:ln>
        </p:spPr>
      </p:pic>
      <p:pic>
        <p:nvPicPr>
          <p:cNvPr descr="Immagine che contiene Elementi grafici, design, creatività&#10;&#10;Descrizione generata automaticamente" id="430" name="Google Shape;430;p10"/>
          <p:cNvPicPr preferRelativeResize="0"/>
          <p:nvPr/>
        </p:nvPicPr>
        <p:blipFill rotWithShape="1">
          <a:blip r:embed="rId6">
            <a:alphaModFix/>
          </a:blip>
          <a:srcRect b="0" l="0" r="0" t="0"/>
          <a:stretch/>
        </p:blipFill>
        <p:spPr>
          <a:xfrm>
            <a:off x="2209243" y="463704"/>
            <a:ext cx="3626760" cy="1408397"/>
          </a:xfrm>
          <a:prstGeom prst="rect">
            <a:avLst/>
          </a:prstGeom>
          <a:noFill/>
          <a:ln>
            <a:noFill/>
          </a:ln>
        </p:spPr>
      </p:pic>
      <p:pic>
        <p:nvPicPr>
          <p:cNvPr descr="Immagine che contiene Elementi grafici, schermata, clipart, grafica&#10;&#10;Descrizione generata automaticamente" id="431" name="Google Shape;431;p10"/>
          <p:cNvPicPr preferRelativeResize="0"/>
          <p:nvPr/>
        </p:nvPicPr>
        <p:blipFill rotWithShape="1">
          <a:blip r:embed="rId7">
            <a:alphaModFix/>
          </a:blip>
          <a:srcRect b="0" l="0" r="0" t="0"/>
          <a:stretch/>
        </p:blipFill>
        <p:spPr>
          <a:xfrm>
            <a:off x="1961248" y="408597"/>
            <a:ext cx="1273969" cy="1273969"/>
          </a:xfrm>
          <a:prstGeom prst="rect">
            <a:avLst/>
          </a:prstGeom>
          <a:noFill/>
          <a:ln>
            <a:noFill/>
          </a:ln>
        </p:spPr>
      </p:pic>
      <p:pic>
        <p:nvPicPr>
          <p:cNvPr descr="Immagine che contiene schermata, Elementi grafici, design&#10;&#10;Descrizione generata automaticamente" id="432" name="Google Shape;432;p10"/>
          <p:cNvPicPr preferRelativeResize="0"/>
          <p:nvPr/>
        </p:nvPicPr>
        <p:blipFill rotWithShape="1">
          <a:blip r:embed="rId8">
            <a:alphaModFix/>
          </a:blip>
          <a:srcRect b="0" l="0" r="0" t="0"/>
          <a:stretch/>
        </p:blipFill>
        <p:spPr>
          <a:xfrm>
            <a:off x="2425894" y="3081027"/>
            <a:ext cx="1618646" cy="1618646"/>
          </a:xfrm>
          <a:prstGeom prst="rect">
            <a:avLst/>
          </a:prstGeom>
          <a:noFill/>
          <a:ln>
            <a:noFill/>
          </a:ln>
        </p:spPr>
      </p:pic>
      <p:pic>
        <p:nvPicPr>
          <p:cNvPr descr="Immagine che contiene memoria flash, design&#10;&#10;Descrizione generata automaticamente con attendibilità media" id="433" name="Google Shape;433;p10"/>
          <p:cNvPicPr preferRelativeResize="0"/>
          <p:nvPr/>
        </p:nvPicPr>
        <p:blipFill rotWithShape="1">
          <a:blip r:embed="rId9">
            <a:alphaModFix/>
          </a:blip>
          <a:srcRect b="0" l="0" r="0" t="0"/>
          <a:stretch/>
        </p:blipFill>
        <p:spPr>
          <a:xfrm rot="-2690142">
            <a:off x="5248173" y="4817576"/>
            <a:ext cx="931410" cy="931410"/>
          </a:xfrm>
          <a:prstGeom prst="rect">
            <a:avLst/>
          </a:prstGeom>
          <a:noFill/>
          <a:ln>
            <a:noFill/>
          </a:ln>
        </p:spPr>
      </p:pic>
      <p:pic>
        <p:nvPicPr>
          <p:cNvPr descr="Immagine che contiene cartone animato, disegno, clipart, cerchio&#10;&#10;Descrizione generata automaticamente" id="434" name="Google Shape;434;p10"/>
          <p:cNvPicPr preferRelativeResize="0"/>
          <p:nvPr/>
        </p:nvPicPr>
        <p:blipFill rotWithShape="1">
          <a:blip r:embed="rId10">
            <a:alphaModFix/>
          </a:blip>
          <a:srcRect b="0" l="0" r="0" t="0"/>
          <a:stretch/>
        </p:blipFill>
        <p:spPr>
          <a:xfrm>
            <a:off x="5262783" y="3696297"/>
            <a:ext cx="902189" cy="902189"/>
          </a:xfrm>
          <a:prstGeom prst="rect">
            <a:avLst/>
          </a:prstGeom>
          <a:noFill/>
          <a:ln>
            <a:noFill/>
          </a:ln>
        </p:spPr>
      </p:pic>
      <p:cxnSp>
        <p:nvCxnSpPr>
          <p:cNvPr id="435" name="Google Shape;435;p10"/>
          <p:cNvCxnSpPr/>
          <p:nvPr/>
        </p:nvCxnSpPr>
        <p:spPr>
          <a:xfrm flipH="1" rot="10800000">
            <a:off x="67909" y="2635257"/>
            <a:ext cx="12040747" cy="787"/>
          </a:xfrm>
          <a:prstGeom prst="straightConnector1">
            <a:avLst/>
          </a:prstGeom>
          <a:noFill/>
          <a:ln cap="flat" cmpd="sng" w="19050">
            <a:solidFill>
              <a:schemeClr val="dk1"/>
            </a:solidFill>
            <a:prstDash val="solid"/>
            <a:miter lim="800000"/>
            <a:headEnd len="sm" w="sm" type="none"/>
            <a:tailEnd len="sm" w="sm" type="none"/>
          </a:ln>
        </p:spPr>
      </p:cxnSp>
      <p:sp>
        <p:nvSpPr>
          <p:cNvPr id="436" name="Google Shape;436;p10"/>
          <p:cNvSpPr txBox="1"/>
          <p:nvPr/>
        </p:nvSpPr>
        <p:spPr>
          <a:xfrm>
            <a:off x="6888454" y="981268"/>
            <a:ext cx="1550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600">
                <a:solidFill>
                  <a:schemeClr val="dk1"/>
                </a:solidFill>
                <a:latin typeface="Arial"/>
                <a:ea typeface="Arial"/>
                <a:cs typeface="Arial"/>
                <a:sym typeface="Arial"/>
              </a:rPr>
              <a:t>100mL</a:t>
            </a:r>
            <a:endParaRPr/>
          </a:p>
        </p:txBody>
      </p:sp>
      <p:pic>
        <p:nvPicPr>
          <p:cNvPr descr="Immagine che contiene bottiglia, design&#10;&#10;Descrizione generata automaticamente" id="437" name="Google Shape;437;p10"/>
          <p:cNvPicPr preferRelativeResize="0"/>
          <p:nvPr/>
        </p:nvPicPr>
        <p:blipFill rotWithShape="1">
          <a:blip r:embed="rId11">
            <a:alphaModFix/>
          </a:blip>
          <a:srcRect b="0" l="0" r="0" t="0"/>
          <a:stretch/>
        </p:blipFill>
        <p:spPr>
          <a:xfrm>
            <a:off x="365028" y="3484923"/>
            <a:ext cx="1104553" cy="1104553"/>
          </a:xfrm>
          <a:prstGeom prst="rect">
            <a:avLst/>
          </a:prstGeom>
          <a:noFill/>
          <a:ln>
            <a:noFill/>
          </a:ln>
        </p:spPr>
      </p:pic>
      <p:sp>
        <p:nvSpPr>
          <p:cNvPr id="438" name="Google Shape;438;p10"/>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439" name="Google Shape;439;p10"/>
          <p:cNvPicPr preferRelativeResize="0"/>
          <p:nvPr/>
        </p:nvPicPr>
        <p:blipFill rotWithShape="1">
          <a:blip r:embed="rId12">
            <a:alphaModFix/>
          </a:blip>
          <a:srcRect b="0" l="0" r="0" t="0"/>
          <a:stretch/>
        </p:blipFill>
        <p:spPr>
          <a:xfrm>
            <a:off x="253650" y="6958114"/>
            <a:ext cx="914400" cy="914400"/>
          </a:xfrm>
          <a:prstGeom prst="rect">
            <a:avLst/>
          </a:prstGeom>
          <a:noFill/>
          <a:ln>
            <a:noFill/>
          </a:ln>
        </p:spPr>
      </p:pic>
      <p:sp>
        <p:nvSpPr>
          <p:cNvPr id="440" name="Google Shape;440;p10"/>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441" name="Google Shape;441;p10"/>
          <p:cNvPicPr preferRelativeResize="0"/>
          <p:nvPr/>
        </p:nvPicPr>
        <p:blipFill rotWithShape="1">
          <a:blip r:embed="rId13">
            <a:alphaModFix/>
          </a:blip>
          <a:srcRect b="0" l="0" r="0" t="0"/>
          <a:stretch/>
        </p:blipFill>
        <p:spPr>
          <a:xfrm>
            <a:off x="253650" y="6007443"/>
            <a:ext cx="914400" cy="914400"/>
          </a:xfrm>
          <a:prstGeom prst="rect">
            <a:avLst/>
          </a:prstGeom>
          <a:noFill/>
          <a:ln>
            <a:noFill/>
          </a:ln>
        </p:spPr>
      </p:pic>
      <p:sp>
        <p:nvSpPr>
          <p:cNvPr id="442" name="Google Shape;442;p10"/>
          <p:cNvSpPr txBox="1"/>
          <p:nvPr/>
        </p:nvSpPr>
        <p:spPr>
          <a:xfrm>
            <a:off x="1363200" y="6952889"/>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
        <p:nvSpPr>
          <p:cNvPr id="443" name="Google Shape;443;p10"/>
          <p:cNvSpPr txBox="1"/>
          <p:nvPr/>
        </p:nvSpPr>
        <p:spPr>
          <a:xfrm>
            <a:off x="1431187" y="644940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Immagine che contiene bottiglia, design&#10;&#10;Descrizione generata automaticamente" id="449" name="Google Shape;449;p11"/>
          <p:cNvPicPr preferRelativeResize="0"/>
          <p:nvPr/>
        </p:nvPicPr>
        <p:blipFill rotWithShape="1">
          <a:blip r:embed="rId3">
            <a:alphaModFix/>
          </a:blip>
          <a:srcRect b="0" l="0" r="0" t="0"/>
          <a:stretch/>
        </p:blipFill>
        <p:spPr>
          <a:xfrm>
            <a:off x="6164972" y="916115"/>
            <a:ext cx="712525" cy="712525"/>
          </a:xfrm>
          <a:prstGeom prst="rect">
            <a:avLst/>
          </a:prstGeom>
          <a:noFill/>
          <a:ln>
            <a:noFill/>
          </a:ln>
        </p:spPr>
      </p:pic>
      <p:pic>
        <p:nvPicPr>
          <p:cNvPr descr="Immagine che contiene testo, poster, logo, Carattere&#10;&#10;Descrizione generata automaticamente" id="450" name="Google Shape;450;p11"/>
          <p:cNvPicPr preferRelativeResize="0"/>
          <p:nvPr/>
        </p:nvPicPr>
        <p:blipFill rotWithShape="1">
          <a:blip r:embed="rId4">
            <a:alphaModFix/>
          </a:blip>
          <a:srcRect b="0" l="0" r="0" t="0"/>
          <a:stretch/>
        </p:blipFill>
        <p:spPr>
          <a:xfrm>
            <a:off x="67909" y="62139"/>
            <a:ext cx="912307" cy="1145155"/>
          </a:xfrm>
          <a:prstGeom prst="rect">
            <a:avLst/>
          </a:prstGeom>
          <a:noFill/>
          <a:ln>
            <a:noFill/>
          </a:ln>
        </p:spPr>
      </p:pic>
      <p:pic>
        <p:nvPicPr>
          <p:cNvPr descr="Immagine che contiene bottiglia, design&#10;&#10;Descrizione generata automaticamente con attendibilità media" id="451" name="Google Shape;451;p11"/>
          <p:cNvPicPr preferRelativeResize="0"/>
          <p:nvPr/>
        </p:nvPicPr>
        <p:blipFill rotWithShape="1">
          <a:blip r:embed="rId5">
            <a:alphaModFix/>
          </a:blip>
          <a:srcRect b="0" l="0" r="0" t="0"/>
          <a:stretch/>
        </p:blipFill>
        <p:spPr>
          <a:xfrm>
            <a:off x="1387457" y="4064985"/>
            <a:ext cx="524491" cy="524491"/>
          </a:xfrm>
          <a:prstGeom prst="rect">
            <a:avLst/>
          </a:prstGeom>
          <a:noFill/>
          <a:ln>
            <a:noFill/>
          </a:ln>
        </p:spPr>
      </p:pic>
      <p:pic>
        <p:nvPicPr>
          <p:cNvPr descr="Immagine che contiene Elementi grafici, design, creatività&#10;&#10;Descrizione generata automaticamente" id="452" name="Google Shape;452;p11"/>
          <p:cNvPicPr preferRelativeResize="0"/>
          <p:nvPr/>
        </p:nvPicPr>
        <p:blipFill rotWithShape="1">
          <a:blip r:embed="rId6">
            <a:alphaModFix/>
          </a:blip>
          <a:srcRect b="0" l="0" r="0" t="0"/>
          <a:stretch/>
        </p:blipFill>
        <p:spPr>
          <a:xfrm>
            <a:off x="2209243" y="463704"/>
            <a:ext cx="3626760" cy="1408397"/>
          </a:xfrm>
          <a:prstGeom prst="rect">
            <a:avLst/>
          </a:prstGeom>
          <a:noFill/>
          <a:ln>
            <a:noFill/>
          </a:ln>
        </p:spPr>
      </p:pic>
      <p:pic>
        <p:nvPicPr>
          <p:cNvPr descr="Immagine che contiene Elementi grafici, schermata, clipart, grafica&#10;&#10;Descrizione generata automaticamente" id="453" name="Google Shape;453;p11"/>
          <p:cNvPicPr preferRelativeResize="0"/>
          <p:nvPr/>
        </p:nvPicPr>
        <p:blipFill rotWithShape="1">
          <a:blip r:embed="rId7">
            <a:alphaModFix/>
          </a:blip>
          <a:srcRect b="0" l="0" r="0" t="0"/>
          <a:stretch/>
        </p:blipFill>
        <p:spPr>
          <a:xfrm>
            <a:off x="1961248" y="408597"/>
            <a:ext cx="1273969" cy="1273969"/>
          </a:xfrm>
          <a:prstGeom prst="rect">
            <a:avLst/>
          </a:prstGeom>
          <a:noFill/>
          <a:ln>
            <a:noFill/>
          </a:ln>
        </p:spPr>
      </p:pic>
      <p:pic>
        <p:nvPicPr>
          <p:cNvPr descr="Immagine che contiene schermata, Elementi grafici, design&#10;&#10;Descrizione generata automaticamente" id="454" name="Google Shape;454;p11"/>
          <p:cNvPicPr preferRelativeResize="0"/>
          <p:nvPr/>
        </p:nvPicPr>
        <p:blipFill rotWithShape="1">
          <a:blip r:embed="rId8">
            <a:alphaModFix/>
          </a:blip>
          <a:srcRect b="0" l="0" r="0" t="0"/>
          <a:stretch/>
        </p:blipFill>
        <p:spPr>
          <a:xfrm>
            <a:off x="2425894" y="3081027"/>
            <a:ext cx="1618646" cy="1618646"/>
          </a:xfrm>
          <a:prstGeom prst="rect">
            <a:avLst/>
          </a:prstGeom>
          <a:noFill/>
          <a:ln>
            <a:noFill/>
          </a:ln>
        </p:spPr>
      </p:pic>
      <p:pic>
        <p:nvPicPr>
          <p:cNvPr descr="Immagine che contiene memoria flash, design&#10;&#10;Descrizione generata automaticamente con attendibilità media" id="455" name="Google Shape;455;p11"/>
          <p:cNvPicPr preferRelativeResize="0"/>
          <p:nvPr/>
        </p:nvPicPr>
        <p:blipFill rotWithShape="1">
          <a:blip r:embed="rId9">
            <a:alphaModFix/>
          </a:blip>
          <a:srcRect b="0" l="0" r="0" t="0"/>
          <a:stretch/>
        </p:blipFill>
        <p:spPr>
          <a:xfrm rot="-2690142">
            <a:off x="7176240" y="4883134"/>
            <a:ext cx="931410" cy="931410"/>
          </a:xfrm>
          <a:prstGeom prst="rect">
            <a:avLst/>
          </a:prstGeom>
          <a:noFill/>
          <a:ln>
            <a:noFill/>
          </a:ln>
        </p:spPr>
      </p:pic>
      <p:pic>
        <p:nvPicPr>
          <p:cNvPr descr="Immagine che contiene cartone animato, disegno, clipart, cerchio&#10;&#10;Descrizione generata automaticamente" id="456" name="Google Shape;456;p11"/>
          <p:cNvPicPr preferRelativeResize="0"/>
          <p:nvPr/>
        </p:nvPicPr>
        <p:blipFill rotWithShape="1">
          <a:blip r:embed="rId10">
            <a:alphaModFix/>
          </a:blip>
          <a:srcRect b="0" l="0" r="0" t="0"/>
          <a:stretch/>
        </p:blipFill>
        <p:spPr>
          <a:xfrm>
            <a:off x="5262783" y="3687287"/>
            <a:ext cx="902189" cy="902189"/>
          </a:xfrm>
          <a:prstGeom prst="rect">
            <a:avLst/>
          </a:prstGeom>
          <a:noFill/>
          <a:ln>
            <a:noFill/>
          </a:ln>
        </p:spPr>
      </p:pic>
      <p:cxnSp>
        <p:nvCxnSpPr>
          <p:cNvPr id="457" name="Google Shape;457;p11"/>
          <p:cNvCxnSpPr/>
          <p:nvPr/>
        </p:nvCxnSpPr>
        <p:spPr>
          <a:xfrm flipH="1" rot="10800000">
            <a:off x="67909" y="2635257"/>
            <a:ext cx="12040747" cy="787"/>
          </a:xfrm>
          <a:prstGeom prst="straightConnector1">
            <a:avLst/>
          </a:prstGeom>
          <a:noFill/>
          <a:ln cap="flat" cmpd="sng" w="19050">
            <a:solidFill>
              <a:schemeClr val="dk1"/>
            </a:solidFill>
            <a:prstDash val="solid"/>
            <a:miter lim="800000"/>
            <a:headEnd len="sm" w="sm" type="none"/>
            <a:tailEnd len="sm" w="sm" type="none"/>
          </a:ln>
        </p:spPr>
      </p:cxnSp>
      <p:sp>
        <p:nvSpPr>
          <p:cNvPr id="458" name="Google Shape;458;p11"/>
          <p:cNvSpPr txBox="1"/>
          <p:nvPr/>
        </p:nvSpPr>
        <p:spPr>
          <a:xfrm>
            <a:off x="6888454" y="981268"/>
            <a:ext cx="1550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600">
                <a:solidFill>
                  <a:schemeClr val="dk1"/>
                </a:solidFill>
                <a:latin typeface="Arial"/>
                <a:ea typeface="Arial"/>
                <a:cs typeface="Arial"/>
                <a:sym typeface="Arial"/>
              </a:rPr>
              <a:t>100mL</a:t>
            </a:r>
            <a:endParaRPr/>
          </a:p>
        </p:txBody>
      </p:sp>
      <p:pic>
        <p:nvPicPr>
          <p:cNvPr descr="Immagine che contiene bottiglia, design&#10;&#10;Descrizione generata automaticamente" id="459" name="Google Shape;459;p11"/>
          <p:cNvPicPr preferRelativeResize="0"/>
          <p:nvPr/>
        </p:nvPicPr>
        <p:blipFill rotWithShape="1">
          <a:blip r:embed="rId11">
            <a:alphaModFix/>
          </a:blip>
          <a:srcRect b="0" l="0" r="0" t="0"/>
          <a:stretch/>
        </p:blipFill>
        <p:spPr>
          <a:xfrm>
            <a:off x="365028" y="3484923"/>
            <a:ext cx="1104553" cy="1104553"/>
          </a:xfrm>
          <a:prstGeom prst="rect">
            <a:avLst/>
          </a:prstGeom>
          <a:noFill/>
          <a:ln>
            <a:noFill/>
          </a:ln>
        </p:spPr>
      </p:pic>
      <p:pic>
        <p:nvPicPr>
          <p:cNvPr descr="Immagine che contiene cartone animato, clipart, design&#10;&#10;Descrizione generata automaticamente" id="460" name="Google Shape;460;p11"/>
          <p:cNvPicPr preferRelativeResize="0"/>
          <p:nvPr/>
        </p:nvPicPr>
        <p:blipFill rotWithShape="1">
          <a:blip r:embed="rId12">
            <a:alphaModFix/>
          </a:blip>
          <a:srcRect b="0" l="0" r="0" t="0"/>
          <a:stretch/>
        </p:blipFill>
        <p:spPr>
          <a:xfrm>
            <a:off x="6937747" y="3259109"/>
            <a:ext cx="1408398" cy="1408398"/>
          </a:xfrm>
          <a:prstGeom prst="rect">
            <a:avLst/>
          </a:prstGeom>
          <a:noFill/>
          <a:ln>
            <a:noFill/>
          </a:ln>
        </p:spPr>
      </p:pic>
      <p:pic>
        <p:nvPicPr>
          <p:cNvPr descr="Immagine che contiene nero, oscurità&#10;&#10;Descrizione generata automaticamente" id="461" name="Google Shape;461;p11"/>
          <p:cNvPicPr preferRelativeResize="0"/>
          <p:nvPr/>
        </p:nvPicPr>
        <p:blipFill rotWithShape="1">
          <a:blip r:embed="rId13">
            <a:alphaModFix/>
          </a:blip>
          <a:srcRect b="0" l="0" r="0" t="0"/>
          <a:stretch/>
        </p:blipFill>
        <p:spPr>
          <a:xfrm>
            <a:off x="7379699" y="5178727"/>
            <a:ext cx="524491" cy="524491"/>
          </a:xfrm>
          <a:prstGeom prst="rect">
            <a:avLst/>
          </a:prstGeom>
          <a:noFill/>
          <a:ln>
            <a:noFill/>
          </a:ln>
        </p:spPr>
      </p:pic>
      <p:sp>
        <p:nvSpPr>
          <p:cNvPr id="462" name="Google Shape;462;p11"/>
          <p:cNvSpPr txBox="1"/>
          <p:nvPr/>
        </p:nvSpPr>
        <p:spPr>
          <a:xfrm>
            <a:off x="7924316" y="5117806"/>
            <a:ext cx="12243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+PEG8000</a:t>
            </a:r>
            <a:endParaRPr/>
          </a:p>
          <a:p>
            <a:pPr indent="0" lvl="0" marL="0" marR="0" rtl="0" algn="l">
              <a:spcBef>
                <a:spcPts val="0"/>
              </a:spcBef>
              <a:spcAft>
                <a:spcPts val="0"/>
              </a:spcAft>
              <a:buNone/>
            </a:pPr>
            <a:r>
              <a:rPr lang="it-IT" sz="1800">
                <a:solidFill>
                  <a:schemeClr val="dk1"/>
                </a:solidFill>
                <a:latin typeface="Arial"/>
                <a:ea typeface="Arial"/>
                <a:cs typeface="Arial"/>
                <a:sym typeface="Arial"/>
              </a:rPr>
              <a:t>+NaCl</a:t>
            </a:r>
            <a:endParaRPr/>
          </a:p>
        </p:txBody>
      </p:sp>
      <p:sp>
        <p:nvSpPr>
          <p:cNvPr id="463" name="Google Shape;463;p11"/>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464" name="Google Shape;464;p11"/>
          <p:cNvPicPr preferRelativeResize="0"/>
          <p:nvPr/>
        </p:nvPicPr>
        <p:blipFill rotWithShape="1">
          <a:blip r:embed="rId14">
            <a:alphaModFix/>
          </a:blip>
          <a:srcRect b="0" l="0" r="0" t="0"/>
          <a:stretch/>
        </p:blipFill>
        <p:spPr>
          <a:xfrm>
            <a:off x="253650" y="6958114"/>
            <a:ext cx="914400" cy="914400"/>
          </a:xfrm>
          <a:prstGeom prst="rect">
            <a:avLst/>
          </a:prstGeom>
          <a:noFill/>
          <a:ln>
            <a:noFill/>
          </a:ln>
        </p:spPr>
      </p:pic>
      <p:sp>
        <p:nvSpPr>
          <p:cNvPr id="465" name="Google Shape;465;p11"/>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466" name="Google Shape;466;p11"/>
          <p:cNvPicPr preferRelativeResize="0"/>
          <p:nvPr/>
        </p:nvPicPr>
        <p:blipFill rotWithShape="1">
          <a:blip r:embed="rId15">
            <a:alphaModFix/>
          </a:blip>
          <a:srcRect b="0" l="0" r="0" t="0"/>
          <a:stretch/>
        </p:blipFill>
        <p:spPr>
          <a:xfrm>
            <a:off x="253650" y="6007443"/>
            <a:ext cx="914400" cy="914400"/>
          </a:xfrm>
          <a:prstGeom prst="rect">
            <a:avLst/>
          </a:prstGeom>
          <a:noFill/>
          <a:ln>
            <a:noFill/>
          </a:ln>
        </p:spPr>
      </p:pic>
      <p:sp>
        <p:nvSpPr>
          <p:cNvPr id="467" name="Google Shape;467;p11"/>
          <p:cNvSpPr txBox="1"/>
          <p:nvPr/>
        </p:nvSpPr>
        <p:spPr>
          <a:xfrm>
            <a:off x="1363200" y="6952889"/>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
        <p:nvSpPr>
          <p:cNvPr id="468" name="Google Shape;468;p11"/>
          <p:cNvSpPr txBox="1"/>
          <p:nvPr/>
        </p:nvSpPr>
        <p:spPr>
          <a:xfrm>
            <a:off x="1431187" y="644940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Immagine che contiene bottiglia, design&#10;&#10;Descrizione generata automaticamente" id="474" name="Google Shape;474;p12"/>
          <p:cNvPicPr preferRelativeResize="0"/>
          <p:nvPr/>
        </p:nvPicPr>
        <p:blipFill rotWithShape="1">
          <a:blip r:embed="rId3">
            <a:alphaModFix/>
          </a:blip>
          <a:srcRect b="0" l="0" r="0" t="0"/>
          <a:stretch/>
        </p:blipFill>
        <p:spPr>
          <a:xfrm>
            <a:off x="6164972" y="916115"/>
            <a:ext cx="712525" cy="712525"/>
          </a:xfrm>
          <a:prstGeom prst="rect">
            <a:avLst/>
          </a:prstGeom>
          <a:noFill/>
          <a:ln>
            <a:noFill/>
          </a:ln>
        </p:spPr>
      </p:pic>
      <p:pic>
        <p:nvPicPr>
          <p:cNvPr descr="Immagine che contiene testo, poster, logo, Carattere&#10;&#10;Descrizione generata automaticamente" id="475" name="Google Shape;475;p12"/>
          <p:cNvPicPr preferRelativeResize="0"/>
          <p:nvPr/>
        </p:nvPicPr>
        <p:blipFill rotWithShape="1">
          <a:blip r:embed="rId4">
            <a:alphaModFix/>
          </a:blip>
          <a:srcRect b="0" l="0" r="0" t="0"/>
          <a:stretch/>
        </p:blipFill>
        <p:spPr>
          <a:xfrm>
            <a:off x="67909" y="62139"/>
            <a:ext cx="912307" cy="1145155"/>
          </a:xfrm>
          <a:prstGeom prst="rect">
            <a:avLst/>
          </a:prstGeom>
          <a:noFill/>
          <a:ln>
            <a:noFill/>
          </a:ln>
        </p:spPr>
      </p:pic>
      <p:pic>
        <p:nvPicPr>
          <p:cNvPr descr="Immagine che contiene bottiglia, design&#10;&#10;Descrizione generata automaticamente con attendibilità media" id="476" name="Google Shape;476;p12"/>
          <p:cNvPicPr preferRelativeResize="0"/>
          <p:nvPr/>
        </p:nvPicPr>
        <p:blipFill rotWithShape="1">
          <a:blip r:embed="rId5">
            <a:alphaModFix/>
          </a:blip>
          <a:srcRect b="0" l="0" r="0" t="0"/>
          <a:stretch/>
        </p:blipFill>
        <p:spPr>
          <a:xfrm>
            <a:off x="1387457" y="4064985"/>
            <a:ext cx="524491" cy="524491"/>
          </a:xfrm>
          <a:prstGeom prst="rect">
            <a:avLst/>
          </a:prstGeom>
          <a:noFill/>
          <a:ln>
            <a:noFill/>
          </a:ln>
        </p:spPr>
      </p:pic>
      <p:pic>
        <p:nvPicPr>
          <p:cNvPr descr="Immagine che contiene Elementi grafici, design, creatività&#10;&#10;Descrizione generata automaticamente" id="477" name="Google Shape;477;p12"/>
          <p:cNvPicPr preferRelativeResize="0"/>
          <p:nvPr/>
        </p:nvPicPr>
        <p:blipFill rotWithShape="1">
          <a:blip r:embed="rId6">
            <a:alphaModFix/>
          </a:blip>
          <a:srcRect b="0" l="0" r="0" t="0"/>
          <a:stretch/>
        </p:blipFill>
        <p:spPr>
          <a:xfrm>
            <a:off x="2209243" y="463704"/>
            <a:ext cx="3626760" cy="1408397"/>
          </a:xfrm>
          <a:prstGeom prst="rect">
            <a:avLst/>
          </a:prstGeom>
          <a:noFill/>
          <a:ln>
            <a:noFill/>
          </a:ln>
        </p:spPr>
      </p:pic>
      <p:pic>
        <p:nvPicPr>
          <p:cNvPr descr="Immagine che contiene Elementi grafici, schermata, clipart, grafica&#10;&#10;Descrizione generata automaticamente" id="478" name="Google Shape;478;p12"/>
          <p:cNvPicPr preferRelativeResize="0"/>
          <p:nvPr/>
        </p:nvPicPr>
        <p:blipFill rotWithShape="1">
          <a:blip r:embed="rId7">
            <a:alphaModFix/>
          </a:blip>
          <a:srcRect b="0" l="0" r="0" t="0"/>
          <a:stretch/>
        </p:blipFill>
        <p:spPr>
          <a:xfrm>
            <a:off x="1961248" y="408597"/>
            <a:ext cx="1273969" cy="1273969"/>
          </a:xfrm>
          <a:prstGeom prst="rect">
            <a:avLst/>
          </a:prstGeom>
          <a:noFill/>
          <a:ln>
            <a:noFill/>
          </a:ln>
        </p:spPr>
      </p:pic>
      <p:pic>
        <p:nvPicPr>
          <p:cNvPr descr="Immagine che contiene schermata, Elementi grafici, design&#10;&#10;Descrizione generata automaticamente" id="479" name="Google Shape;479;p12"/>
          <p:cNvPicPr preferRelativeResize="0"/>
          <p:nvPr/>
        </p:nvPicPr>
        <p:blipFill rotWithShape="1">
          <a:blip r:embed="rId8">
            <a:alphaModFix/>
          </a:blip>
          <a:srcRect b="0" l="0" r="0" t="0"/>
          <a:stretch/>
        </p:blipFill>
        <p:spPr>
          <a:xfrm>
            <a:off x="2425894" y="3081027"/>
            <a:ext cx="1618646" cy="1618646"/>
          </a:xfrm>
          <a:prstGeom prst="rect">
            <a:avLst/>
          </a:prstGeom>
          <a:noFill/>
          <a:ln>
            <a:noFill/>
          </a:ln>
        </p:spPr>
      </p:pic>
      <p:pic>
        <p:nvPicPr>
          <p:cNvPr descr="Immagine che contiene memoria flash, design&#10;&#10;Descrizione generata automaticamente con attendibilità media" id="480" name="Google Shape;480;p12"/>
          <p:cNvPicPr preferRelativeResize="0"/>
          <p:nvPr/>
        </p:nvPicPr>
        <p:blipFill rotWithShape="1">
          <a:blip r:embed="rId9">
            <a:alphaModFix/>
          </a:blip>
          <a:srcRect b="0" l="0" r="0" t="0"/>
          <a:stretch/>
        </p:blipFill>
        <p:spPr>
          <a:xfrm rot="-2690142">
            <a:off x="9351775" y="4891070"/>
            <a:ext cx="931410" cy="931410"/>
          </a:xfrm>
          <a:prstGeom prst="rect">
            <a:avLst/>
          </a:prstGeom>
          <a:noFill/>
          <a:ln>
            <a:noFill/>
          </a:ln>
        </p:spPr>
      </p:pic>
      <p:pic>
        <p:nvPicPr>
          <p:cNvPr descr="Immagine che contiene cartone animato, disegno, clipart, cerchio&#10;&#10;Descrizione generata automaticamente" id="481" name="Google Shape;481;p12"/>
          <p:cNvPicPr preferRelativeResize="0"/>
          <p:nvPr/>
        </p:nvPicPr>
        <p:blipFill rotWithShape="1">
          <a:blip r:embed="rId10">
            <a:alphaModFix/>
          </a:blip>
          <a:srcRect b="0" l="0" r="0" t="0"/>
          <a:stretch/>
        </p:blipFill>
        <p:spPr>
          <a:xfrm>
            <a:off x="5262783" y="3687287"/>
            <a:ext cx="902189" cy="902189"/>
          </a:xfrm>
          <a:prstGeom prst="rect">
            <a:avLst/>
          </a:prstGeom>
          <a:noFill/>
          <a:ln>
            <a:noFill/>
          </a:ln>
        </p:spPr>
      </p:pic>
      <p:cxnSp>
        <p:nvCxnSpPr>
          <p:cNvPr id="482" name="Google Shape;482;p12"/>
          <p:cNvCxnSpPr/>
          <p:nvPr/>
        </p:nvCxnSpPr>
        <p:spPr>
          <a:xfrm flipH="1" rot="10800000">
            <a:off x="67909" y="2635257"/>
            <a:ext cx="12040747" cy="787"/>
          </a:xfrm>
          <a:prstGeom prst="straightConnector1">
            <a:avLst/>
          </a:prstGeom>
          <a:noFill/>
          <a:ln cap="flat" cmpd="sng" w="19050">
            <a:solidFill>
              <a:schemeClr val="dk1"/>
            </a:solidFill>
            <a:prstDash val="solid"/>
            <a:miter lim="800000"/>
            <a:headEnd len="sm" w="sm" type="none"/>
            <a:tailEnd len="sm" w="sm" type="none"/>
          </a:ln>
        </p:spPr>
      </p:cxnSp>
      <p:sp>
        <p:nvSpPr>
          <p:cNvPr id="483" name="Google Shape;483;p12"/>
          <p:cNvSpPr txBox="1"/>
          <p:nvPr/>
        </p:nvSpPr>
        <p:spPr>
          <a:xfrm>
            <a:off x="6888454" y="981268"/>
            <a:ext cx="1550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600">
                <a:solidFill>
                  <a:schemeClr val="dk1"/>
                </a:solidFill>
                <a:latin typeface="Arial"/>
                <a:ea typeface="Arial"/>
                <a:cs typeface="Arial"/>
                <a:sym typeface="Arial"/>
              </a:rPr>
              <a:t>100mL</a:t>
            </a:r>
            <a:endParaRPr/>
          </a:p>
        </p:txBody>
      </p:sp>
      <p:pic>
        <p:nvPicPr>
          <p:cNvPr descr="Immagine che contiene bottiglia, design&#10;&#10;Descrizione generata automaticamente" id="484" name="Google Shape;484;p12"/>
          <p:cNvPicPr preferRelativeResize="0"/>
          <p:nvPr/>
        </p:nvPicPr>
        <p:blipFill rotWithShape="1">
          <a:blip r:embed="rId11">
            <a:alphaModFix/>
          </a:blip>
          <a:srcRect b="0" l="0" r="0" t="0"/>
          <a:stretch/>
        </p:blipFill>
        <p:spPr>
          <a:xfrm>
            <a:off x="365028" y="3484923"/>
            <a:ext cx="1104553" cy="1104553"/>
          </a:xfrm>
          <a:prstGeom prst="rect">
            <a:avLst/>
          </a:prstGeom>
          <a:noFill/>
          <a:ln>
            <a:noFill/>
          </a:ln>
        </p:spPr>
      </p:pic>
      <p:pic>
        <p:nvPicPr>
          <p:cNvPr descr="Immagine che contiene cartone animato, clipart, design&#10;&#10;Descrizione generata automaticamente" id="485" name="Google Shape;485;p12"/>
          <p:cNvPicPr preferRelativeResize="0"/>
          <p:nvPr/>
        </p:nvPicPr>
        <p:blipFill rotWithShape="1">
          <a:blip r:embed="rId12">
            <a:alphaModFix/>
          </a:blip>
          <a:srcRect b="0" l="0" r="0" t="0"/>
          <a:stretch/>
        </p:blipFill>
        <p:spPr>
          <a:xfrm>
            <a:off x="6938996" y="3264653"/>
            <a:ext cx="1408398" cy="1408398"/>
          </a:xfrm>
          <a:prstGeom prst="rect">
            <a:avLst/>
          </a:prstGeom>
          <a:noFill/>
          <a:ln>
            <a:noFill/>
          </a:ln>
        </p:spPr>
      </p:pic>
      <p:pic>
        <p:nvPicPr>
          <p:cNvPr descr="Immagine che contiene nero, oscurità&#10;&#10;Descrizione generata automaticamente" id="486" name="Google Shape;486;p12"/>
          <p:cNvPicPr preferRelativeResize="0"/>
          <p:nvPr/>
        </p:nvPicPr>
        <p:blipFill rotWithShape="1">
          <a:blip r:embed="rId13">
            <a:alphaModFix/>
          </a:blip>
          <a:srcRect b="0" l="0" r="0" t="0"/>
          <a:stretch/>
        </p:blipFill>
        <p:spPr>
          <a:xfrm>
            <a:off x="6663074" y="5184269"/>
            <a:ext cx="524491" cy="524491"/>
          </a:xfrm>
          <a:prstGeom prst="rect">
            <a:avLst/>
          </a:prstGeom>
          <a:noFill/>
          <a:ln>
            <a:noFill/>
          </a:ln>
        </p:spPr>
      </p:pic>
      <p:pic>
        <p:nvPicPr>
          <p:cNvPr descr="Immagine che contiene cartone animato, disegno, clipart, cerchio&#10;&#10;Descrizione generata automaticamente" id="487" name="Google Shape;487;p12"/>
          <p:cNvPicPr preferRelativeResize="0"/>
          <p:nvPr/>
        </p:nvPicPr>
        <p:blipFill rotWithShape="1">
          <a:blip r:embed="rId10">
            <a:alphaModFix/>
          </a:blip>
          <a:srcRect b="0" l="0" r="0" t="0"/>
          <a:stretch/>
        </p:blipFill>
        <p:spPr>
          <a:xfrm>
            <a:off x="9366386" y="3770862"/>
            <a:ext cx="902189" cy="902189"/>
          </a:xfrm>
          <a:prstGeom prst="rect">
            <a:avLst/>
          </a:prstGeom>
          <a:noFill/>
          <a:ln>
            <a:noFill/>
          </a:ln>
        </p:spPr>
      </p:pic>
      <p:pic>
        <p:nvPicPr>
          <p:cNvPr descr="Immagine che contiene nero, oscurità&#10;&#10;Descrizione generata automaticamente" id="488" name="Google Shape;488;p12"/>
          <p:cNvPicPr preferRelativeResize="0"/>
          <p:nvPr/>
        </p:nvPicPr>
        <p:blipFill rotWithShape="1">
          <a:blip r:embed="rId14">
            <a:alphaModFix/>
          </a:blip>
          <a:srcRect b="0" l="0" r="0" t="0"/>
          <a:stretch/>
        </p:blipFill>
        <p:spPr>
          <a:xfrm flipH="1">
            <a:off x="9574598" y="5203632"/>
            <a:ext cx="485764" cy="485764"/>
          </a:xfrm>
          <a:prstGeom prst="rect">
            <a:avLst/>
          </a:prstGeom>
          <a:noFill/>
          <a:ln>
            <a:noFill/>
          </a:ln>
        </p:spPr>
      </p:pic>
      <p:sp>
        <p:nvSpPr>
          <p:cNvPr id="489" name="Google Shape;489;p12"/>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490" name="Google Shape;490;p12"/>
          <p:cNvPicPr preferRelativeResize="0"/>
          <p:nvPr/>
        </p:nvPicPr>
        <p:blipFill rotWithShape="1">
          <a:blip r:embed="rId15">
            <a:alphaModFix/>
          </a:blip>
          <a:srcRect b="0" l="0" r="0" t="0"/>
          <a:stretch/>
        </p:blipFill>
        <p:spPr>
          <a:xfrm>
            <a:off x="253650" y="6958114"/>
            <a:ext cx="914400" cy="914400"/>
          </a:xfrm>
          <a:prstGeom prst="rect">
            <a:avLst/>
          </a:prstGeom>
          <a:noFill/>
          <a:ln>
            <a:noFill/>
          </a:ln>
        </p:spPr>
      </p:pic>
      <p:sp>
        <p:nvSpPr>
          <p:cNvPr id="491" name="Google Shape;491;p12"/>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492" name="Google Shape;492;p12"/>
          <p:cNvPicPr preferRelativeResize="0"/>
          <p:nvPr/>
        </p:nvPicPr>
        <p:blipFill rotWithShape="1">
          <a:blip r:embed="rId16">
            <a:alphaModFix/>
          </a:blip>
          <a:srcRect b="0" l="0" r="0" t="0"/>
          <a:stretch/>
        </p:blipFill>
        <p:spPr>
          <a:xfrm>
            <a:off x="253650" y="6007443"/>
            <a:ext cx="914400" cy="914400"/>
          </a:xfrm>
          <a:prstGeom prst="rect">
            <a:avLst/>
          </a:prstGeom>
          <a:noFill/>
          <a:ln>
            <a:noFill/>
          </a:ln>
        </p:spPr>
      </p:pic>
      <p:sp>
        <p:nvSpPr>
          <p:cNvPr id="493" name="Google Shape;493;p12"/>
          <p:cNvSpPr txBox="1"/>
          <p:nvPr/>
        </p:nvSpPr>
        <p:spPr>
          <a:xfrm>
            <a:off x="1431187" y="644940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sp>
        <p:nvSpPr>
          <p:cNvPr id="494" name="Google Shape;494;p12"/>
          <p:cNvSpPr txBox="1"/>
          <p:nvPr/>
        </p:nvSpPr>
        <p:spPr>
          <a:xfrm>
            <a:off x="1469581" y="6903499"/>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3. ESTRAZIONE DNA</a:t>
            </a:r>
            <a:endParaRPr/>
          </a:p>
        </p:txBody>
      </p:sp>
      <p:pic>
        <p:nvPicPr>
          <p:cNvPr descr="Immagine che contiene testo, schermata, Carattere, Blu elettrico&#10;&#10;Descrizione generata automaticamente" id="495" name="Google Shape;495;p12"/>
          <p:cNvPicPr preferRelativeResize="0"/>
          <p:nvPr/>
        </p:nvPicPr>
        <p:blipFill rotWithShape="1">
          <a:blip r:embed="rId17">
            <a:alphaModFix/>
          </a:blip>
          <a:srcRect b="0" l="0" r="0" t="0"/>
          <a:stretch/>
        </p:blipFill>
        <p:spPr>
          <a:xfrm>
            <a:off x="-1618425" y="0"/>
            <a:ext cx="1521850" cy="1441956"/>
          </a:xfrm>
          <a:prstGeom prst="rect">
            <a:avLst/>
          </a:prstGeom>
          <a:noFill/>
          <a:ln>
            <a:noFill/>
          </a:ln>
        </p:spPr>
      </p:pic>
      <p:pic>
        <p:nvPicPr>
          <p:cNvPr descr="Immagine che contiene ruota, Veicolo terrestre, veicolo&#10;&#10;Descrizione generata automaticamente" id="496" name="Google Shape;496;p12"/>
          <p:cNvPicPr preferRelativeResize="0"/>
          <p:nvPr/>
        </p:nvPicPr>
        <p:blipFill rotWithShape="1">
          <a:blip r:embed="rId18">
            <a:alphaModFix/>
          </a:blip>
          <a:srcRect b="0" l="0" r="0" t="0"/>
          <a:stretch/>
        </p:blipFill>
        <p:spPr>
          <a:xfrm>
            <a:off x="-575532" y="5471670"/>
            <a:ext cx="527651" cy="5723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3"/>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503" name="Google Shape;503;p13"/>
          <p:cNvPicPr preferRelativeResize="0"/>
          <p:nvPr/>
        </p:nvPicPr>
        <p:blipFill rotWithShape="1">
          <a:blip r:embed="rId3">
            <a:alphaModFix/>
          </a:blip>
          <a:srcRect b="0" l="0" r="0" t="0"/>
          <a:stretch/>
        </p:blipFill>
        <p:spPr>
          <a:xfrm>
            <a:off x="253650" y="6958114"/>
            <a:ext cx="914400" cy="914400"/>
          </a:xfrm>
          <a:prstGeom prst="rect">
            <a:avLst/>
          </a:prstGeom>
          <a:noFill/>
          <a:ln>
            <a:noFill/>
          </a:ln>
        </p:spPr>
      </p:pic>
      <p:sp>
        <p:nvSpPr>
          <p:cNvPr id="504" name="Google Shape;504;p13"/>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505" name="Google Shape;505;p13"/>
          <p:cNvPicPr preferRelativeResize="0"/>
          <p:nvPr/>
        </p:nvPicPr>
        <p:blipFill rotWithShape="1">
          <a:blip r:embed="rId4">
            <a:alphaModFix/>
          </a:blip>
          <a:srcRect b="0" l="0" r="0" t="0"/>
          <a:stretch/>
        </p:blipFill>
        <p:spPr>
          <a:xfrm>
            <a:off x="253650" y="6007443"/>
            <a:ext cx="914400" cy="914400"/>
          </a:xfrm>
          <a:prstGeom prst="rect">
            <a:avLst/>
          </a:prstGeom>
          <a:noFill/>
          <a:ln>
            <a:noFill/>
          </a:ln>
        </p:spPr>
      </p:pic>
      <p:sp>
        <p:nvSpPr>
          <p:cNvPr id="506" name="Google Shape;506;p13"/>
          <p:cNvSpPr txBox="1"/>
          <p:nvPr/>
        </p:nvSpPr>
        <p:spPr>
          <a:xfrm>
            <a:off x="1501261" y="6498957"/>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3. ESTRAZIONE DNA</a:t>
            </a:r>
            <a:endParaRPr/>
          </a:p>
        </p:txBody>
      </p:sp>
      <p:sp>
        <p:nvSpPr>
          <p:cNvPr id="507" name="Google Shape;507;p13"/>
          <p:cNvSpPr txBox="1"/>
          <p:nvPr/>
        </p:nvSpPr>
        <p:spPr>
          <a:xfrm>
            <a:off x="1431187" y="6912339"/>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pic>
        <p:nvPicPr>
          <p:cNvPr descr="Immagine che contiene testo, schermata, Carattere, Blu elettrico&#10;&#10;Descrizione generata automaticamente" id="508" name="Google Shape;508;p13"/>
          <p:cNvPicPr preferRelativeResize="0"/>
          <p:nvPr/>
        </p:nvPicPr>
        <p:blipFill rotWithShape="1">
          <a:blip r:embed="rId5">
            <a:alphaModFix/>
          </a:blip>
          <a:srcRect b="0" l="0" r="0" t="0"/>
          <a:stretch/>
        </p:blipFill>
        <p:spPr>
          <a:xfrm>
            <a:off x="93241" y="82044"/>
            <a:ext cx="1521850" cy="1441956"/>
          </a:xfrm>
          <a:prstGeom prst="rect">
            <a:avLst/>
          </a:prstGeom>
          <a:noFill/>
          <a:ln>
            <a:noFill/>
          </a:ln>
        </p:spPr>
      </p:pic>
      <p:pic>
        <p:nvPicPr>
          <p:cNvPr descr="Immagine che contiene testo, poster, logo, Carattere&#10;&#10;Descrizione generata automaticamente" id="509" name="Google Shape;509;p13"/>
          <p:cNvPicPr preferRelativeResize="0"/>
          <p:nvPr/>
        </p:nvPicPr>
        <p:blipFill rotWithShape="1">
          <a:blip r:embed="rId6">
            <a:alphaModFix/>
          </a:blip>
          <a:srcRect b="0" l="0" r="0" t="0"/>
          <a:stretch/>
        </p:blipFill>
        <p:spPr>
          <a:xfrm>
            <a:off x="93241" y="-1338036"/>
            <a:ext cx="912307" cy="1145155"/>
          </a:xfrm>
          <a:prstGeom prst="rect">
            <a:avLst/>
          </a:prstGeom>
          <a:noFill/>
          <a:ln>
            <a:noFill/>
          </a:ln>
        </p:spPr>
      </p:pic>
      <p:pic>
        <p:nvPicPr>
          <p:cNvPr descr="Immagine che contiene memoria flash, design&#10;&#10;Descrizione generata automaticamente con attendibilità media" id="510" name="Google Shape;510;p13"/>
          <p:cNvPicPr preferRelativeResize="0"/>
          <p:nvPr/>
        </p:nvPicPr>
        <p:blipFill rotWithShape="1">
          <a:blip r:embed="rId7">
            <a:alphaModFix/>
          </a:blip>
          <a:srcRect b="0" l="0" r="0" t="0"/>
          <a:stretch/>
        </p:blipFill>
        <p:spPr>
          <a:xfrm rot="-2690142">
            <a:off x="886358" y="3594367"/>
            <a:ext cx="931410" cy="931410"/>
          </a:xfrm>
          <a:prstGeom prst="rect">
            <a:avLst/>
          </a:prstGeom>
          <a:noFill/>
          <a:ln>
            <a:noFill/>
          </a:ln>
        </p:spPr>
      </p:pic>
      <p:pic>
        <p:nvPicPr>
          <p:cNvPr descr="Immagine che contiene Elementi grafici, schermata, grafica, Policromia&#10;&#10;Descrizione generata automaticamente" id="511" name="Google Shape;511;p13"/>
          <p:cNvPicPr preferRelativeResize="0"/>
          <p:nvPr/>
        </p:nvPicPr>
        <p:blipFill rotWithShape="1">
          <a:blip r:embed="rId8">
            <a:alphaModFix/>
          </a:blip>
          <a:srcRect b="0" l="0" r="0" t="0"/>
          <a:stretch/>
        </p:blipFill>
        <p:spPr>
          <a:xfrm flipH="1" rot="-8203244">
            <a:off x="4834775" y="808796"/>
            <a:ext cx="847834" cy="847834"/>
          </a:xfrm>
          <a:prstGeom prst="rect">
            <a:avLst/>
          </a:prstGeom>
          <a:noFill/>
          <a:ln>
            <a:noFill/>
          </a:ln>
        </p:spPr>
      </p:pic>
      <p:sp>
        <p:nvSpPr>
          <p:cNvPr id="512" name="Google Shape;512;p13"/>
          <p:cNvSpPr/>
          <p:nvPr/>
        </p:nvSpPr>
        <p:spPr>
          <a:xfrm>
            <a:off x="322630" y="3985123"/>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13" name="Google Shape;513;p13"/>
          <p:cNvCxnSpPr/>
          <p:nvPr/>
        </p:nvCxnSpPr>
        <p:spPr>
          <a:xfrm>
            <a:off x="710850" y="4127470"/>
            <a:ext cx="294698" cy="0"/>
          </a:xfrm>
          <a:prstGeom prst="straightConnector1">
            <a:avLst/>
          </a:prstGeom>
          <a:noFill/>
          <a:ln cap="flat" cmpd="sng" w="19050">
            <a:solidFill>
              <a:schemeClr val="dk1"/>
            </a:solidFill>
            <a:prstDash val="solid"/>
            <a:miter lim="800000"/>
            <a:headEnd len="sm" w="sm" type="none"/>
            <a:tailEnd len="med" w="med" type="triangle"/>
          </a:ln>
        </p:spPr>
      </p:cxnSp>
      <p:cxnSp>
        <p:nvCxnSpPr>
          <p:cNvPr id="514" name="Google Shape;514;p13"/>
          <p:cNvCxnSpPr/>
          <p:nvPr/>
        </p:nvCxnSpPr>
        <p:spPr>
          <a:xfrm>
            <a:off x="1615091" y="4127470"/>
            <a:ext cx="294698" cy="0"/>
          </a:xfrm>
          <a:prstGeom prst="straightConnector1">
            <a:avLst/>
          </a:prstGeom>
          <a:noFill/>
          <a:ln cap="flat" cmpd="sng" w="19050">
            <a:solidFill>
              <a:schemeClr val="dk1"/>
            </a:solidFill>
            <a:prstDash val="solid"/>
            <a:miter lim="800000"/>
            <a:headEnd len="sm" w="sm" type="none"/>
            <a:tailEnd len="med" w="med" type="triangle"/>
          </a:ln>
        </p:spPr>
      </p:cxnSp>
      <p:grpSp>
        <p:nvGrpSpPr>
          <p:cNvPr id="515" name="Google Shape;515;p13"/>
          <p:cNvGrpSpPr/>
          <p:nvPr/>
        </p:nvGrpSpPr>
        <p:grpSpPr>
          <a:xfrm>
            <a:off x="1952006" y="3184042"/>
            <a:ext cx="1618602" cy="1602162"/>
            <a:chOff x="1952006" y="3184042"/>
            <a:chExt cx="1618602" cy="1602162"/>
          </a:xfrm>
        </p:grpSpPr>
        <p:pic>
          <p:nvPicPr>
            <p:cNvPr descr="Immagine che contiene nero, oscurità&#10;&#10;Descrizione generata automaticamente" id="516" name="Google Shape;516;p13"/>
            <p:cNvPicPr preferRelativeResize="0"/>
            <p:nvPr/>
          </p:nvPicPr>
          <p:blipFill rotWithShape="1">
            <a:blip r:embed="rId9">
              <a:alphaModFix/>
            </a:blip>
            <a:srcRect b="0" l="0" r="0" t="0"/>
            <a:stretch/>
          </p:blipFill>
          <p:spPr>
            <a:xfrm>
              <a:off x="2348263" y="3882513"/>
              <a:ext cx="615458" cy="615458"/>
            </a:xfrm>
            <a:prstGeom prst="rect">
              <a:avLst/>
            </a:prstGeom>
            <a:noFill/>
            <a:ln>
              <a:noFill/>
            </a:ln>
          </p:spPr>
        </p:pic>
        <p:pic>
          <p:nvPicPr>
            <p:cNvPr descr="Immagine che contiene nero, oscurità&#10;&#10;Descrizione generata automaticamente" id="517" name="Google Shape;517;p13"/>
            <p:cNvPicPr preferRelativeResize="0"/>
            <p:nvPr/>
          </p:nvPicPr>
          <p:blipFill rotWithShape="1">
            <a:blip r:embed="rId9">
              <a:alphaModFix/>
            </a:blip>
            <a:srcRect b="0" l="0" r="0" t="0"/>
            <a:stretch/>
          </p:blipFill>
          <p:spPr>
            <a:xfrm>
              <a:off x="2100952" y="3426904"/>
              <a:ext cx="615458" cy="615458"/>
            </a:xfrm>
            <a:prstGeom prst="rect">
              <a:avLst/>
            </a:prstGeom>
            <a:noFill/>
            <a:ln>
              <a:noFill/>
            </a:ln>
          </p:spPr>
        </p:pic>
        <p:sp>
          <p:nvSpPr>
            <p:cNvPr id="518" name="Google Shape;518;p13"/>
            <p:cNvSpPr/>
            <p:nvPr/>
          </p:nvSpPr>
          <p:spPr>
            <a:xfrm>
              <a:off x="2442408" y="4060072"/>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nero, oscurità&#10;&#10;Descrizione generata automaticamente" id="519" name="Google Shape;519;p13"/>
            <p:cNvPicPr preferRelativeResize="0"/>
            <p:nvPr/>
          </p:nvPicPr>
          <p:blipFill rotWithShape="1">
            <a:blip r:embed="rId9">
              <a:alphaModFix/>
            </a:blip>
            <a:srcRect b="0" l="0" r="0" t="0"/>
            <a:stretch/>
          </p:blipFill>
          <p:spPr>
            <a:xfrm>
              <a:off x="2716410" y="3423975"/>
              <a:ext cx="615458" cy="615458"/>
            </a:xfrm>
            <a:prstGeom prst="rect">
              <a:avLst/>
            </a:prstGeom>
            <a:noFill/>
            <a:ln>
              <a:noFill/>
            </a:ln>
          </p:spPr>
        </p:pic>
        <p:pic>
          <p:nvPicPr>
            <p:cNvPr descr="Immagine che contiene nero, oscurità&#10;&#10;Descrizione generata automaticamente" id="520" name="Google Shape;520;p13"/>
            <p:cNvPicPr preferRelativeResize="0"/>
            <p:nvPr/>
          </p:nvPicPr>
          <p:blipFill rotWithShape="1">
            <a:blip r:embed="rId9">
              <a:alphaModFix/>
            </a:blip>
            <a:srcRect b="0" l="0" r="0" t="0"/>
            <a:stretch/>
          </p:blipFill>
          <p:spPr>
            <a:xfrm>
              <a:off x="2622978" y="4127470"/>
              <a:ext cx="615458" cy="615458"/>
            </a:xfrm>
            <a:prstGeom prst="rect">
              <a:avLst/>
            </a:prstGeom>
            <a:noFill/>
            <a:ln>
              <a:noFill/>
            </a:ln>
          </p:spPr>
        </p:pic>
        <p:sp>
          <p:nvSpPr>
            <p:cNvPr id="521" name="Google Shape;521;p13"/>
            <p:cNvSpPr/>
            <p:nvPr/>
          </p:nvSpPr>
          <p:spPr>
            <a:xfrm>
              <a:off x="2873654" y="3405154"/>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13"/>
            <p:cNvSpPr/>
            <p:nvPr/>
          </p:nvSpPr>
          <p:spPr>
            <a:xfrm>
              <a:off x="2105009" y="3589357"/>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 name="Google Shape;523;p13"/>
            <p:cNvSpPr/>
            <p:nvPr/>
          </p:nvSpPr>
          <p:spPr>
            <a:xfrm>
              <a:off x="2967552" y="4279871"/>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 name="Google Shape;524;p13"/>
            <p:cNvSpPr/>
            <p:nvPr/>
          </p:nvSpPr>
          <p:spPr>
            <a:xfrm>
              <a:off x="1952006" y="3184042"/>
              <a:ext cx="1618602" cy="1602162"/>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25" name="Google Shape;525;p13"/>
          <p:cNvGrpSpPr/>
          <p:nvPr/>
        </p:nvGrpSpPr>
        <p:grpSpPr>
          <a:xfrm>
            <a:off x="4656705" y="635354"/>
            <a:ext cx="1198478" cy="1198478"/>
            <a:chOff x="6095999" y="1272783"/>
            <a:chExt cx="1198478" cy="1198478"/>
          </a:xfrm>
        </p:grpSpPr>
        <p:pic>
          <p:nvPicPr>
            <p:cNvPr descr="Immagine che contiene Elementi grafici, schermata, grafica, Policromia&#10;&#10;Descrizione generata automaticamente" id="526" name="Google Shape;526;p13"/>
            <p:cNvPicPr preferRelativeResize="0"/>
            <p:nvPr/>
          </p:nvPicPr>
          <p:blipFill rotWithShape="1">
            <a:blip r:embed="rId10">
              <a:alphaModFix/>
            </a:blip>
            <a:srcRect b="0" l="0" r="0" t="0"/>
            <a:stretch/>
          </p:blipFill>
          <p:spPr>
            <a:xfrm flipH="1" rot="-8203244">
              <a:off x="6271321" y="1448105"/>
              <a:ext cx="847834" cy="847834"/>
            </a:xfrm>
            <a:prstGeom prst="rect">
              <a:avLst/>
            </a:prstGeom>
            <a:noFill/>
            <a:ln>
              <a:noFill/>
            </a:ln>
          </p:spPr>
        </p:pic>
        <p:sp>
          <p:nvSpPr>
            <p:cNvPr id="527" name="Google Shape;527;p13"/>
            <p:cNvSpPr/>
            <p:nvPr/>
          </p:nvSpPr>
          <p:spPr>
            <a:xfrm>
              <a:off x="6361043" y="2047461"/>
              <a:ext cx="685800" cy="1292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28" name="Google Shape;528;p13"/>
          <p:cNvGrpSpPr/>
          <p:nvPr/>
        </p:nvGrpSpPr>
        <p:grpSpPr>
          <a:xfrm>
            <a:off x="4536626" y="2760435"/>
            <a:ext cx="1230916" cy="1337774"/>
            <a:chOff x="4543705" y="3304663"/>
            <a:chExt cx="1230916" cy="1337774"/>
          </a:xfrm>
        </p:grpSpPr>
        <p:pic>
          <p:nvPicPr>
            <p:cNvPr descr="Immagine che contiene nero, oscurità&#10;&#10;Descrizione generata automaticamente" id="529" name="Google Shape;529;p13"/>
            <p:cNvPicPr preferRelativeResize="0"/>
            <p:nvPr/>
          </p:nvPicPr>
          <p:blipFill rotWithShape="1">
            <a:blip r:embed="rId9">
              <a:alphaModFix/>
            </a:blip>
            <a:srcRect b="0" l="0" r="0" t="0"/>
            <a:stretch/>
          </p:blipFill>
          <p:spPr>
            <a:xfrm>
              <a:off x="4791016" y="3782022"/>
              <a:ext cx="615458" cy="615458"/>
            </a:xfrm>
            <a:prstGeom prst="rect">
              <a:avLst/>
            </a:prstGeom>
            <a:noFill/>
            <a:ln>
              <a:noFill/>
            </a:ln>
          </p:spPr>
        </p:pic>
        <p:pic>
          <p:nvPicPr>
            <p:cNvPr descr="Immagine che contiene nero, oscurità&#10;&#10;Descrizione generata automaticamente" id="530" name="Google Shape;530;p13"/>
            <p:cNvPicPr preferRelativeResize="0"/>
            <p:nvPr/>
          </p:nvPicPr>
          <p:blipFill rotWithShape="1">
            <a:blip r:embed="rId9">
              <a:alphaModFix/>
            </a:blip>
            <a:srcRect b="0" l="0" r="0" t="0"/>
            <a:stretch/>
          </p:blipFill>
          <p:spPr>
            <a:xfrm>
              <a:off x="4543705" y="3326413"/>
              <a:ext cx="615458" cy="615458"/>
            </a:xfrm>
            <a:prstGeom prst="rect">
              <a:avLst/>
            </a:prstGeom>
            <a:noFill/>
            <a:ln>
              <a:noFill/>
            </a:ln>
          </p:spPr>
        </p:pic>
        <p:sp>
          <p:nvSpPr>
            <p:cNvPr id="531" name="Google Shape;531;p13"/>
            <p:cNvSpPr/>
            <p:nvPr/>
          </p:nvSpPr>
          <p:spPr>
            <a:xfrm>
              <a:off x="4885161" y="3959581"/>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nero, oscurità&#10;&#10;Descrizione generata automaticamente" id="532" name="Google Shape;532;p13"/>
            <p:cNvPicPr preferRelativeResize="0"/>
            <p:nvPr/>
          </p:nvPicPr>
          <p:blipFill rotWithShape="1">
            <a:blip r:embed="rId9">
              <a:alphaModFix/>
            </a:blip>
            <a:srcRect b="0" l="0" r="0" t="0"/>
            <a:stretch/>
          </p:blipFill>
          <p:spPr>
            <a:xfrm>
              <a:off x="5159163" y="3323484"/>
              <a:ext cx="615458" cy="615458"/>
            </a:xfrm>
            <a:prstGeom prst="rect">
              <a:avLst/>
            </a:prstGeom>
            <a:noFill/>
            <a:ln>
              <a:noFill/>
            </a:ln>
          </p:spPr>
        </p:pic>
        <p:pic>
          <p:nvPicPr>
            <p:cNvPr descr="Immagine che contiene nero, oscurità&#10;&#10;Descrizione generata automaticamente" id="533" name="Google Shape;533;p13"/>
            <p:cNvPicPr preferRelativeResize="0"/>
            <p:nvPr/>
          </p:nvPicPr>
          <p:blipFill rotWithShape="1">
            <a:blip r:embed="rId9">
              <a:alphaModFix/>
            </a:blip>
            <a:srcRect b="0" l="0" r="0" t="0"/>
            <a:stretch/>
          </p:blipFill>
          <p:spPr>
            <a:xfrm>
              <a:off x="5065731" y="4026979"/>
              <a:ext cx="615458" cy="615458"/>
            </a:xfrm>
            <a:prstGeom prst="rect">
              <a:avLst/>
            </a:prstGeom>
            <a:noFill/>
            <a:ln>
              <a:noFill/>
            </a:ln>
          </p:spPr>
        </p:pic>
        <p:sp>
          <p:nvSpPr>
            <p:cNvPr id="534" name="Google Shape;534;p13"/>
            <p:cNvSpPr/>
            <p:nvPr/>
          </p:nvSpPr>
          <p:spPr>
            <a:xfrm>
              <a:off x="5316407" y="3304663"/>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13"/>
            <p:cNvSpPr/>
            <p:nvPr/>
          </p:nvSpPr>
          <p:spPr>
            <a:xfrm>
              <a:off x="4547762" y="3488866"/>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 name="Google Shape;536;p13"/>
            <p:cNvSpPr/>
            <p:nvPr/>
          </p:nvSpPr>
          <p:spPr>
            <a:xfrm>
              <a:off x="5410305" y="4179380"/>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537" name="Google Shape;537;p13"/>
          <p:cNvSpPr/>
          <p:nvPr/>
        </p:nvSpPr>
        <p:spPr>
          <a:xfrm>
            <a:off x="4387680" y="2539323"/>
            <a:ext cx="1618602" cy="1602162"/>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8" name="Google Shape;538;p13"/>
          <p:cNvPicPr preferRelativeResize="0"/>
          <p:nvPr/>
        </p:nvPicPr>
        <p:blipFill rotWithShape="1">
          <a:blip r:embed="rId11">
            <a:alphaModFix/>
          </a:blip>
          <a:srcRect b="0" l="0" r="0" t="0"/>
          <a:stretch/>
        </p:blipFill>
        <p:spPr>
          <a:xfrm rot="-2720823">
            <a:off x="9441159" y="4019842"/>
            <a:ext cx="1532722" cy="1532722"/>
          </a:xfrm>
          <a:prstGeom prst="rect">
            <a:avLst/>
          </a:prstGeom>
          <a:noFill/>
          <a:ln>
            <a:noFill/>
          </a:ln>
        </p:spPr>
      </p:pic>
      <p:pic>
        <p:nvPicPr>
          <p:cNvPr id="539" name="Google Shape;539;p13"/>
          <p:cNvPicPr preferRelativeResize="0"/>
          <p:nvPr/>
        </p:nvPicPr>
        <p:blipFill rotWithShape="1">
          <a:blip r:embed="rId12">
            <a:alphaModFix/>
          </a:blip>
          <a:srcRect b="0" l="0" r="0" t="0"/>
          <a:stretch/>
        </p:blipFill>
        <p:spPr>
          <a:xfrm>
            <a:off x="9674024" y="2456875"/>
            <a:ext cx="1066991" cy="1066991"/>
          </a:xfrm>
          <a:prstGeom prst="rect">
            <a:avLst/>
          </a:prstGeom>
          <a:noFill/>
          <a:ln>
            <a:noFill/>
          </a:ln>
        </p:spPr>
      </p:pic>
      <p:pic>
        <p:nvPicPr>
          <p:cNvPr descr="Immagine che contiene nero, oscurità&#10;&#10;Descrizione generata automaticamente" id="540" name="Google Shape;540;p13"/>
          <p:cNvPicPr preferRelativeResize="0"/>
          <p:nvPr/>
        </p:nvPicPr>
        <p:blipFill rotWithShape="1">
          <a:blip r:embed="rId9">
            <a:alphaModFix/>
          </a:blip>
          <a:srcRect b="0" l="0" r="0" t="0"/>
          <a:stretch/>
        </p:blipFill>
        <p:spPr>
          <a:xfrm>
            <a:off x="9773603" y="1199618"/>
            <a:ext cx="615458" cy="615458"/>
          </a:xfrm>
          <a:prstGeom prst="rect">
            <a:avLst/>
          </a:prstGeom>
          <a:noFill/>
          <a:ln>
            <a:noFill/>
          </a:ln>
        </p:spPr>
      </p:pic>
      <p:pic>
        <p:nvPicPr>
          <p:cNvPr descr="Immagine che contiene nero, oscurità&#10;&#10;Descrizione generata automaticamente" id="541" name="Google Shape;541;p13"/>
          <p:cNvPicPr preferRelativeResize="0"/>
          <p:nvPr/>
        </p:nvPicPr>
        <p:blipFill rotWithShape="1">
          <a:blip r:embed="rId9">
            <a:alphaModFix/>
          </a:blip>
          <a:srcRect b="0" l="0" r="0" t="0"/>
          <a:stretch/>
        </p:blipFill>
        <p:spPr>
          <a:xfrm>
            <a:off x="9526292" y="744009"/>
            <a:ext cx="615458" cy="615458"/>
          </a:xfrm>
          <a:prstGeom prst="rect">
            <a:avLst/>
          </a:prstGeom>
          <a:noFill/>
          <a:ln>
            <a:noFill/>
          </a:ln>
        </p:spPr>
      </p:pic>
      <p:pic>
        <p:nvPicPr>
          <p:cNvPr descr="Immagine che contiene nero, oscurità&#10;&#10;Descrizione generata automaticamente" id="542" name="Google Shape;542;p13"/>
          <p:cNvPicPr preferRelativeResize="0"/>
          <p:nvPr/>
        </p:nvPicPr>
        <p:blipFill rotWithShape="1">
          <a:blip r:embed="rId9">
            <a:alphaModFix/>
          </a:blip>
          <a:srcRect b="0" l="0" r="0" t="0"/>
          <a:stretch/>
        </p:blipFill>
        <p:spPr>
          <a:xfrm>
            <a:off x="10141750" y="741080"/>
            <a:ext cx="615458" cy="615458"/>
          </a:xfrm>
          <a:prstGeom prst="rect">
            <a:avLst/>
          </a:prstGeom>
          <a:noFill/>
          <a:ln>
            <a:noFill/>
          </a:ln>
        </p:spPr>
      </p:pic>
      <p:pic>
        <p:nvPicPr>
          <p:cNvPr descr="Immagine che contiene nero, oscurità&#10;&#10;Descrizione generata automaticamente" id="543" name="Google Shape;543;p13"/>
          <p:cNvPicPr preferRelativeResize="0"/>
          <p:nvPr/>
        </p:nvPicPr>
        <p:blipFill rotWithShape="1">
          <a:blip r:embed="rId9">
            <a:alphaModFix/>
          </a:blip>
          <a:srcRect b="0" l="0" r="0" t="0"/>
          <a:stretch/>
        </p:blipFill>
        <p:spPr>
          <a:xfrm>
            <a:off x="10048318" y="1444575"/>
            <a:ext cx="615458" cy="615458"/>
          </a:xfrm>
          <a:prstGeom prst="rect">
            <a:avLst/>
          </a:prstGeom>
          <a:noFill/>
          <a:ln>
            <a:noFill/>
          </a:ln>
        </p:spPr>
      </p:pic>
      <p:sp>
        <p:nvSpPr>
          <p:cNvPr id="544" name="Google Shape;544;p13"/>
          <p:cNvSpPr/>
          <p:nvPr/>
        </p:nvSpPr>
        <p:spPr>
          <a:xfrm>
            <a:off x="9377346" y="501147"/>
            <a:ext cx="1618602" cy="1602162"/>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45" name="Google Shape;545;p13"/>
          <p:cNvPicPr preferRelativeResize="0"/>
          <p:nvPr/>
        </p:nvPicPr>
        <p:blipFill rotWithShape="1">
          <a:blip r:embed="rId13">
            <a:alphaModFix/>
          </a:blip>
          <a:srcRect b="0" l="0" r="0" t="0"/>
          <a:stretch/>
        </p:blipFill>
        <p:spPr>
          <a:xfrm>
            <a:off x="6977849" y="4414234"/>
            <a:ext cx="1385580" cy="1385580"/>
          </a:xfrm>
          <a:prstGeom prst="rect">
            <a:avLst/>
          </a:prstGeom>
          <a:noFill/>
          <a:ln>
            <a:noFill/>
          </a:ln>
        </p:spPr>
      </p:pic>
      <p:pic>
        <p:nvPicPr>
          <p:cNvPr descr="Immagine che contiene nero, oscurità&#10;&#10;Descrizione generata automaticamente" id="546" name="Google Shape;546;p13"/>
          <p:cNvPicPr preferRelativeResize="0"/>
          <p:nvPr/>
        </p:nvPicPr>
        <p:blipFill rotWithShape="1">
          <a:blip r:embed="rId9">
            <a:alphaModFix/>
          </a:blip>
          <a:srcRect b="0" l="0" r="0" t="0"/>
          <a:stretch/>
        </p:blipFill>
        <p:spPr>
          <a:xfrm>
            <a:off x="7289595" y="3448909"/>
            <a:ext cx="615458" cy="615458"/>
          </a:xfrm>
          <a:prstGeom prst="rect">
            <a:avLst/>
          </a:prstGeom>
          <a:noFill/>
          <a:ln>
            <a:noFill/>
          </a:ln>
        </p:spPr>
      </p:pic>
      <p:pic>
        <p:nvPicPr>
          <p:cNvPr descr="Immagine che contiene nero, oscurità&#10;&#10;Descrizione generata automaticamente" id="547" name="Google Shape;547;p13"/>
          <p:cNvPicPr preferRelativeResize="0"/>
          <p:nvPr/>
        </p:nvPicPr>
        <p:blipFill rotWithShape="1">
          <a:blip r:embed="rId9">
            <a:alphaModFix/>
          </a:blip>
          <a:srcRect b="0" l="0" r="0" t="0"/>
          <a:stretch/>
        </p:blipFill>
        <p:spPr>
          <a:xfrm>
            <a:off x="7042284" y="2993300"/>
            <a:ext cx="615458" cy="615458"/>
          </a:xfrm>
          <a:prstGeom prst="rect">
            <a:avLst/>
          </a:prstGeom>
          <a:noFill/>
          <a:ln>
            <a:noFill/>
          </a:ln>
        </p:spPr>
      </p:pic>
      <p:sp>
        <p:nvSpPr>
          <p:cNvPr id="548" name="Google Shape;548;p13"/>
          <p:cNvSpPr/>
          <p:nvPr/>
        </p:nvSpPr>
        <p:spPr>
          <a:xfrm>
            <a:off x="7392348" y="3612139"/>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nero, oscurità&#10;&#10;Descrizione generata automaticamente" id="549" name="Google Shape;549;p13"/>
          <p:cNvPicPr preferRelativeResize="0"/>
          <p:nvPr/>
        </p:nvPicPr>
        <p:blipFill rotWithShape="1">
          <a:blip r:embed="rId9">
            <a:alphaModFix/>
          </a:blip>
          <a:srcRect b="0" l="0" r="0" t="0"/>
          <a:stretch/>
        </p:blipFill>
        <p:spPr>
          <a:xfrm>
            <a:off x="7657742" y="2990371"/>
            <a:ext cx="615458" cy="615458"/>
          </a:xfrm>
          <a:prstGeom prst="rect">
            <a:avLst/>
          </a:prstGeom>
          <a:noFill/>
          <a:ln>
            <a:noFill/>
          </a:ln>
        </p:spPr>
      </p:pic>
      <p:pic>
        <p:nvPicPr>
          <p:cNvPr descr="Immagine che contiene nero, oscurità&#10;&#10;Descrizione generata automaticamente" id="550" name="Google Shape;550;p13"/>
          <p:cNvPicPr preferRelativeResize="0"/>
          <p:nvPr/>
        </p:nvPicPr>
        <p:blipFill rotWithShape="1">
          <a:blip r:embed="rId9">
            <a:alphaModFix/>
          </a:blip>
          <a:srcRect b="0" l="0" r="0" t="0"/>
          <a:stretch/>
        </p:blipFill>
        <p:spPr>
          <a:xfrm>
            <a:off x="7564310" y="3693866"/>
            <a:ext cx="615458" cy="615458"/>
          </a:xfrm>
          <a:prstGeom prst="rect">
            <a:avLst/>
          </a:prstGeom>
          <a:noFill/>
          <a:ln>
            <a:noFill/>
          </a:ln>
        </p:spPr>
      </p:pic>
      <p:sp>
        <p:nvSpPr>
          <p:cNvPr id="551" name="Google Shape;551;p13"/>
          <p:cNvSpPr/>
          <p:nvPr/>
        </p:nvSpPr>
        <p:spPr>
          <a:xfrm>
            <a:off x="7802922" y="3026052"/>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13"/>
          <p:cNvSpPr/>
          <p:nvPr/>
        </p:nvSpPr>
        <p:spPr>
          <a:xfrm>
            <a:off x="7120411" y="3146674"/>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13"/>
          <p:cNvSpPr/>
          <p:nvPr/>
        </p:nvSpPr>
        <p:spPr>
          <a:xfrm>
            <a:off x="7920654" y="3796595"/>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4" name="Google Shape;554;p13"/>
          <p:cNvSpPr/>
          <p:nvPr/>
        </p:nvSpPr>
        <p:spPr>
          <a:xfrm>
            <a:off x="6893338" y="2750438"/>
            <a:ext cx="1618602" cy="1602162"/>
          </a:xfrm>
          <a:prstGeom prst="ellipse">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5" name="Google Shape;555;p13"/>
          <p:cNvSpPr txBox="1"/>
          <p:nvPr/>
        </p:nvSpPr>
        <p:spPr>
          <a:xfrm>
            <a:off x="1395472" y="7187759"/>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cxnSp>
        <p:nvCxnSpPr>
          <p:cNvPr id="556" name="Google Shape;556;p13"/>
          <p:cNvCxnSpPr/>
          <p:nvPr/>
        </p:nvCxnSpPr>
        <p:spPr>
          <a:xfrm>
            <a:off x="3965608" y="866274"/>
            <a:ext cx="0" cy="5141169"/>
          </a:xfrm>
          <a:prstGeom prst="straightConnector1">
            <a:avLst/>
          </a:prstGeom>
          <a:noFill/>
          <a:ln cap="flat" cmpd="sng" w="19050">
            <a:solidFill>
              <a:schemeClr val="dk1"/>
            </a:solidFill>
            <a:prstDash val="solid"/>
            <a:miter lim="800000"/>
            <a:headEnd len="sm" w="sm" type="none"/>
            <a:tailEnd len="sm" w="sm" type="none"/>
          </a:ln>
        </p:spPr>
      </p:cxnSp>
      <p:cxnSp>
        <p:nvCxnSpPr>
          <p:cNvPr id="557" name="Google Shape;557;p13"/>
          <p:cNvCxnSpPr/>
          <p:nvPr/>
        </p:nvCxnSpPr>
        <p:spPr>
          <a:xfrm>
            <a:off x="6543574" y="830883"/>
            <a:ext cx="0" cy="5141169"/>
          </a:xfrm>
          <a:prstGeom prst="straightConnector1">
            <a:avLst/>
          </a:prstGeom>
          <a:noFill/>
          <a:ln cap="flat" cmpd="sng" w="19050">
            <a:solidFill>
              <a:schemeClr val="dk1"/>
            </a:solidFill>
            <a:prstDash val="solid"/>
            <a:miter lim="800000"/>
            <a:headEnd len="sm" w="sm" type="none"/>
            <a:tailEnd len="sm" w="sm" type="none"/>
          </a:ln>
        </p:spPr>
      </p:cxnSp>
      <p:cxnSp>
        <p:nvCxnSpPr>
          <p:cNvPr id="558" name="Google Shape;558;p13"/>
          <p:cNvCxnSpPr/>
          <p:nvPr/>
        </p:nvCxnSpPr>
        <p:spPr>
          <a:xfrm>
            <a:off x="8940265" y="790518"/>
            <a:ext cx="0" cy="5141169"/>
          </a:xfrm>
          <a:prstGeom prst="straightConnector1">
            <a:avLst/>
          </a:prstGeom>
          <a:noFill/>
          <a:ln cap="flat" cmpd="sng" w="19050">
            <a:solidFill>
              <a:schemeClr val="dk1"/>
            </a:solidFill>
            <a:prstDash val="solid"/>
            <a:miter lim="800000"/>
            <a:headEnd len="sm" w="sm" type="none"/>
            <a:tailEnd len="sm" w="sm" type="none"/>
          </a:ln>
        </p:spPr>
      </p:cxnSp>
      <p:pic>
        <p:nvPicPr>
          <p:cNvPr id="559" name="Google Shape;559;p13"/>
          <p:cNvPicPr preferRelativeResize="0"/>
          <p:nvPr/>
        </p:nvPicPr>
        <p:blipFill rotWithShape="1">
          <a:blip r:embed="rId14">
            <a:alphaModFix/>
          </a:blip>
          <a:srcRect b="0" l="0" r="0" t="0"/>
          <a:stretch/>
        </p:blipFill>
        <p:spPr>
          <a:xfrm>
            <a:off x="4737646" y="4165607"/>
            <a:ext cx="980773" cy="2589044"/>
          </a:xfrm>
          <a:prstGeom prst="rect">
            <a:avLst/>
          </a:prstGeom>
          <a:noFill/>
          <a:ln>
            <a:noFill/>
          </a:ln>
        </p:spPr>
      </p:pic>
      <p:sp>
        <p:nvSpPr>
          <p:cNvPr id="560" name="Google Shape;560;p13"/>
          <p:cNvSpPr/>
          <p:nvPr/>
        </p:nvSpPr>
        <p:spPr>
          <a:xfrm>
            <a:off x="9632693" y="1499847"/>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13"/>
          <p:cNvSpPr/>
          <p:nvPr/>
        </p:nvSpPr>
        <p:spPr>
          <a:xfrm>
            <a:off x="10606723" y="992389"/>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2" name="Google Shape;562;p13"/>
          <p:cNvSpPr/>
          <p:nvPr/>
        </p:nvSpPr>
        <p:spPr>
          <a:xfrm>
            <a:off x="9766281" y="615918"/>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 name="Google Shape;563;p13"/>
          <p:cNvSpPr/>
          <p:nvPr/>
        </p:nvSpPr>
        <p:spPr>
          <a:xfrm>
            <a:off x="10580323" y="1445229"/>
            <a:ext cx="300969" cy="284694"/>
          </a:xfrm>
          <a:prstGeom prst="ellipse">
            <a:avLst/>
          </a:prstGeom>
          <a:solidFill>
            <a:srgbClr val="C7EDFC"/>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xit" presetID="10" presetSubtype="0">
                                  <p:stCondLst>
                                    <p:cond delay="500"/>
                                  </p:stCondLst>
                                  <p:childTnLst>
                                    <p:animEffect filter="fade" transition="out">
                                      <p:cBhvr>
                                        <p:cTn dur="500"/>
                                        <p:tgtEl>
                                          <p:spTgt spid="544"/>
                                        </p:tgtEl>
                                      </p:cBhvr>
                                    </p:animEffect>
                                    <p:set>
                                      <p:cBhvr>
                                        <p:cTn dur="1" fill="hold">
                                          <p:stCondLst>
                                            <p:cond delay="500"/>
                                          </p:stCondLst>
                                        </p:cTn>
                                        <p:tgtEl>
                                          <p:spTgt spid="5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aphicFrame>
        <p:nvGraphicFramePr>
          <p:cNvPr id="569" name="Google Shape;569;p14"/>
          <p:cNvGraphicFramePr/>
          <p:nvPr/>
        </p:nvGraphicFramePr>
        <p:xfrm>
          <a:off x="6117394" y="1369927"/>
          <a:ext cx="3000000" cy="3000000"/>
        </p:xfrm>
        <a:graphic>
          <a:graphicData uri="http://schemas.openxmlformats.org/drawingml/2006/table">
            <a:tbl>
              <a:tblPr bandRow="1" firstCol="1">
                <a:noFill/>
                <a:tableStyleId>{6322726B-BB3C-40AF-9A7B-5D1E4CAA491C}</a:tableStyleId>
              </a:tblPr>
              <a:tblGrid>
                <a:gridCol w="810625"/>
                <a:gridCol w="1022125"/>
                <a:gridCol w="650175"/>
                <a:gridCol w="227250"/>
                <a:gridCol w="647700"/>
                <a:gridCol w="1022125"/>
                <a:gridCol w="781675"/>
              </a:tblGrid>
              <a:tr h="483475">
                <a:tc>
                  <a:txBody>
                    <a:bodyPr/>
                    <a:lstStyle/>
                    <a:p>
                      <a:pPr indent="0" lvl="0" marL="0" marR="0" rtl="0" algn="ctr">
                        <a:lnSpc>
                          <a:spcPct val="150000"/>
                        </a:lnSpc>
                        <a:spcBef>
                          <a:spcPts val="0"/>
                        </a:spcBef>
                        <a:spcAft>
                          <a:spcPts val="0"/>
                        </a:spcAft>
                        <a:buNone/>
                      </a:pPr>
                      <a:r>
                        <a:rPr lang="it-IT" sz="1100" u="none" cap="none" strike="noStrike">
                          <a:solidFill>
                            <a:schemeClr val="dk1"/>
                          </a:solidFill>
                        </a:rPr>
                        <a:t>MESE</a:t>
                      </a:r>
                      <a:endParaRPr sz="1000" u="none" cap="none" strike="noStrike">
                        <a:solidFill>
                          <a:schemeClr val="dk1"/>
                        </a:solidFill>
                        <a:latin typeface="Arial"/>
                        <a:ea typeface="Arial"/>
                        <a:cs typeface="Arial"/>
                        <a:sym typeface="Arial"/>
                      </a:endParaRPr>
                    </a:p>
                  </a:txBody>
                  <a:tcPr marT="0" marB="0" marR="63675" marL="63675" anchor="ctr">
                    <a:solidFill>
                      <a:srgbClr val="F6C5AB"/>
                    </a:solidFill>
                  </a:tcPr>
                </a:tc>
                <a:tc>
                  <a:txBody>
                    <a:bodyPr/>
                    <a:lstStyle/>
                    <a:p>
                      <a:pPr indent="0" lvl="0" marL="0" marR="0" rtl="0" algn="ctr">
                        <a:lnSpc>
                          <a:spcPct val="150000"/>
                        </a:lnSpc>
                        <a:spcBef>
                          <a:spcPts val="0"/>
                        </a:spcBef>
                        <a:spcAft>
                          <a:spcPts val="0"/>
                        </a:spcAft>
                        <a:buNone/>
                      </a:pPr>
                      <a:r>
                        <a:rPr b="1" lang="it-IT" sz="1100" u="none" cap="none" strike="noStrike"/>
                        <a:t>DEPURATORE</a:t>
                      </a:r>
                      <a:endParaRPr b="1" sz="1000" u="none" cap="none" strike="noStrike">
                        <a:latin typeface="Arial"/>
                        <a:ea typeface="Arial"/>
                        <a:cs typeface="Arial"/>
                        <a:sym typeface="Arial"/>
                      </a:endParaRPr>
                    </a:p>
                  </a:txBody>
                  <a:tcPr marT="0" marB="0" marR="63675" marL="63675" anchor="ctr">
                    <a:solidFill>
                      <a:srgbClr val="F6C5AB"/>
                    </a:solidFill>
                  </a:tcPr>
                </a:tc>
                <a:tc>
                  <a:txBody>
                    <a:bodyPr/>
                    <a:lstStyle/>
                    <a:p>
                      <a:pPr indent="0" lvl="0" marL="0" marR="0" rtl="0" algn="ctr">
                        <a:lnSpc>
                          <a:spcPct val="150000"/>
                        </a:lnSpc>
                        <a:spcBef>
                          <a:spcPts val="0"/>
                        </a:spcBef>
                        <a:spcAft>
                          <a:spcPts val="0"/>
                        </a:spcAft>
                        <a:buNone/>
                      </a:pPr>
                      <a:r>
                        <a:rPr b="1" lang="it-IT" sz="1100" u="none" cap="none" strike="noStrike"/>
                        <a:t>ng/ml</a:t>
                      </a:r>
                      <a:endParaRPr b="1" sz="1000" u="none" cap="none" strike="noStrike">
                        <a:latin typeface="Arial"/>
                        <a:ea typeface="Arial"/>
                        <a:cs typeface="Arial"/>
                        <a:sym typeface="Arial"/>
                      </a:endParaRPr>
                    </a:p>
                  </a:txBody>
                  <a:tcPr marT="0" marB="0" marR="63675" marL="63675" anchor="ctr">
                    <a:solidFill>
                      <a:srgbClr val="F6C5AB"/>
                    </a:solidFill>
                  </a:tcPr>
                </a:tc>
                <a:tc rowSpan="7">
                  <a:txBody>
                    <a:bodyPr/>
                    <a:lstStyle/>
                    <a:p>
                      <a:pPr indent="0" lvl="0" marL="0" marR="0" rtl="0" algn="ctr">
                        <a:lnSpc>
                          <a:spcPct val="150000"/>
                        </a:lnSpc>
                        <a:spcBef>
                          <a:spcPts val="0"/>
                        </a:spcBef>
                        <a:spcAft>
                          <a:spcPts val="0"/>
                        </a:spcAft>
                        <a:buNone/>
                      </a:pPr>
                      <a:r>
                        <a:rPr lang="it-IT" sz="1100" u="none" cap="none" strike="noStrike"/>
                        <a:t> </a:t>
                      </a:r>
                      <a:endParaRPr sz="1000" u="none" cap="none" strike="noStrike">
                        <a:latin typeface="Arial"/>
                        <a:ea typeface="Arial"/>
                        <a:cs typeface="Arial"/>
                        <a:sym typeface="Arial"/>
                      </a:endParaRPr>
                    </a:p>
                  </a:txBody>
                  <a:tcPr marT="0" marB="0" marR="63675" marL="63675"/>
                </a:tc>
                <a:tc>
                  <a:txBody>
                    <a:bodyPr/>
                    <a:lstStyle/>
                    <a:p>
                      <a:pPr indent="0" lvl="0" marL="0" marR="0" rtl="0" algn="ctr">
                        <a:lnSpc>
                          <a:spcPct val="150000"/>
                        </a:lnSpc>
                        <a:spcBef>
                          <a:spcPts val="0"/>
                        </a:spcBef>
                        <a:spcAft>
                          <a:spcPts val="0"/>
                        </a:spcAft>
                        <a:buNone/>
                      </a:pPr>
                      <a:r>
                        <a:rPr b="1" lang="it-IT" sz="1100" u="none" cap="none" strike="noStrike"/>
                        <a:t>MESE</a:t>
                      </a:r>
                      <a:endParaRPr b="1" sz="1000" u="none" cap="none" strike="noStrike">
                        <a:latin typeface="Arial"/>
                        <a:ea typeface="Arial"/>
                        <a:cs typeface="Arial"/>
                        <a:sym typeface="Arial"/>
                      </a:endParaRPr>
                    </a:p>
                  </a:txBody>
                  <a:tcPr marT="0" marB="0" marR="63675" marL="63675" anchor="ctr">
                    <a:solidFill>
                      <a:srgbClr val="F6C5AB"/>
                    </a:solidFill>
                  </a:tcPr>
                </a:tc>
                <a:tc>
                  <a:txBody>
                    <a:bodyPr/>
                    <a:lstStyle/>
                    <a:p>
                      <a:pPr indent="0" lvl="0" marL="0" marR="0" rtl="0" algn="ctr">
                        <a:lnSpc>
                          <a:spcPct val="150000"/>
                        </a:lnSpc>
                        <a:spcBef>
                          <a:spcPts val="0"/>
                        </a:spcBef>
                        <a:spcAft>
                          <a:spcPts val="0"/>
                        </a:spcAft>
                        <a:buNone/>
                      </a:pPr>
                      <a:r>
                        <a:rPr b="1" lang="it-IT" sz="1100" u="none" cap="none" strike="noStrike"/>
                        <a:t>DEPURATORE</a:t>
                      </a:r>
                      <a:endParaRPr b="1" sz="1000" u="none" cap="none" strike="noStrike">
                        <a:latin typeface="Arial"/>
                        <a:ea typeface="Arial"/>
                        <a:cs typeface="Arial"/>
                        <a:sym typeface="Arial"/>
                      </a:endParaRPr>
                    </a:p>
                  </a:txBody>
                  <a:tcPr marT="0" marB="0" marR="63675" marL="63675" anchor="ctr">
                    <a:solidFill>
                      <a:srgbClr val="F6C5AB"/>
                    </a:solidFill>
                  </a:tcPr>
                </a:tc>
                <a:tc>
                  <a:txBody>
                    <a:bodyPr/>
                    <a:lstStyle/>
                    <a:p>
                      <a:pPr indent="0" lvl="0" marL="0" marR="0" rtl="0" algn="ctr">
                        <a:lnSpc>
                          <a:spcPct val="150000"/>
                        </a:lnSpc>
                        <a:spcBef>
                          <a:spcPts val="0"/>
                        </a:spcBef>
                        <a:spcAft>
                          <a:spcPts val="0"/>
                        </a:spcAft>
                        <a:buNone/>
                      </a:pPr>
                      <a:r>
                        <a:rPr b="1" lang="it-IT" sz="1100" u="none" cap="none" strike="noStrike"/>
                        <a:t>ng/ml</a:t>
                      </a:r>
                      <a:endParaRPr b="1" sz="1000" u="none" cap="none" strike="noStrike">
                        <a:latin typeface="Arial"/>
                        <a:ea typeface="Arial"/>
                        <a:cs typeface="Arial"/>
                        <a:sym typeface="Arial"/>
                      </a:endParaRPr>
                    </a:p>
                  </a:txBody>
                  <a:tcPr marT="0" marB="0" marR="63675" marL="63675" anchor="ctr">
                    <a:solidFill>
                      <a:srgbClr val="F6C5AB"/>
                    </a:solidFill>
                  </a:tcPr>
                </a:tc>
              </a:tr>
              <a:tr h="228800">
                <a:tc rowSpan="2">
                  <a:txBody>
                    <a:bodyPr/>
                    <a:lstStyle/>
                    <a:p>
                      <a:pPr indent="0" lvl="0" marL="0" marR="0" rtl="0" algn="ctr">
                        <a:lnSpc>
                          <a:spcPct val="150000"/>
                        </a:lnSpc>
                        <a:spcBef>
                          <a:spcPts val="0"/>
                        </a:spcBef>
                        <a:spcAft>
                          <a:spcPts val="0"/>
                        </a:spcAft>
                        <a:buNone/>
                      </a:pPr>
                      <a:r>
                        <a:rPr b="0" lang="it-IT" sz="1100" u="none" cap="none" strike="noStrike"/>
                        <a:t>ottobre 2023</a:t>
                      </a:r>
                      <a:endParaRPr b="0"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3,54</a:t>
                      </a:r>
                      <a:endParaRPr sz="1000" u="none" cap="none" strike="noStrike">
                        <a:latin typeface="Arial"/>
                        <a:ea typeface="Arial"/>
                        <a:cs typeface="Arial"/>
                        <a:sym typeface="Arial"/>
                      </a:endParaRPr>
                    </a:p>
                  </a:txBody>
                  <a:tcPr marT="0" marB="0" marR="63675" marL="63675" anchor="ctr"/>
                </a:tc>
                <a:tc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febbraio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1,17</a:t>
                      </a:r>
                      <a:endParaRPr sz="1000" u="none" cap="none" strike="noStrike">
                        <a:latin typeface="Arial"/>
                        <a:ea typeface="Arial"/>
                        <a:cs typeface="Arial"/>
                        <a:sym typeface="Arial"/>
                      </a:endParaRPr>
                    </a:p>
                  </a:txBody>
                  <a:tcPr marT="0" marB="0" marR="63675" marL="63675" anchor="ctr"/>
                </a:tc>
              </a:tr>
              <a:tr h="254675">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2,94</a:t>
                      </a:r>
                      <a:endParaRPr sz="1000" u="none" cap="none" strike="noStrike">
                        <a:latin typeface="Arial"/>
                        <a:ea typeface="Arial"/>
                        <a:cs typeface="Arial"/>
                        <a:sym typeface="Arial"/>
                      </a:endParaRPr>
                    </a:p>
                  </a:txBody>
                  <a:tcPr marT="0" marB="0" marR="63675" marL="63675" anchor="ctr"/>
                </a:tc>
                <a:tc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1,41</a:t>
                      </a:r>
                      <a:endParaRPr sz="1000" u="none" cap="none" strike="noStrike">
                        <a:latin typeface="Arial"/>
                        <a:ea typeface="Arial"/>
                        <a:cs typeface="Arial"/>
                        <a:sym typeface="Arial"/>
                      </a:endParaRPr>
                    </a:p>
                  </a:txBody>
                  <a:tcPr marT="0" marB="0" marR="63675" marL="63675" anchor="ctr"/>
                </a:tc>
              </a:tr>
              <a:tr h="228800">
                <a:tc rowSpan="2">
                  <a:txBody>
                    <a:bodyPr/>
                    <a:lstStyle/>
                    <a:p>
                      <a:pPr indent="0" lvl="0" marL="0" marR="0" rtl="0" algn="ctr">
                        <a:lnSpc>
                          <a:spcPct val="150000"/>
                        </a:lnSpc>
                        <a:spcBef>
                          <a:spcPts val="0"/>
                        </a:spcBef>
                        <a:spcAft>
                          <a:spcPts val="0"/>
                        </a:spcAft>
                        <a:buNone/>
                      </a:pPr>
                      <a:r>
                        <a:rPr b="0" lang="it-IT" sz="1100" u="none" cap="none" strike="noStrike"/>
                        <a:t>novembre 2023</a:t>
                      </a:r>
                      <a:endParaRPr b="0"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0,643</a:t>
                      </a:r>
                      <a:endParaRPr sz="1000" u="none" cap="none" strike="noStrike">
                        <a:latin typeface="Arial"/>
                        <a:ea typeface="Arial"/>
                        <a:cs typeface="Arial"/>
                        <a:sym typeface="Arial"/>
                      </a:endParaRPr>
                    </a:p>
                  </a:txBody>
                  <a:tcPr marT="0" marB="0" marR="63675" marL="63675" anchor="ctr"/>
                </a:tc>
                <a:tc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marzo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0,80</a:t>
                      </a:r>
                      <a:endParaRPr sz="1000" u="none" cap="none" strike="noStrike">
                        <a:latin typeface="Arial"/>
                        <a:ea typeface="Arial"/>
                        <a:cs typeface="Arial"/>
                        <a:sym typeface="Arial"/>
                      </a:endParaRPr>
                    </a:p>
                  </a:txBody>
                  <a:tcPr marT="0" marB="0" marR="63675" marL="63675" anchor="ctr"/>
                </a:tc>
              </a:tr>
              <a:tr h="254675">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1,51</a:t>
                      </a:r>
                      <a:endParaRPr sz="1000" u="none" cap="none" strike="noStrike">
                        <a:latin typeface="Arial"/>
                        <a:ea typeface="Arial"/>
                        <a:cs typeface="Arial"/>
                        <a:sym typeface="Arial"/>
                      </a:endParaRPr>
                    </a:p>
                  </a:txBody>
                  <a:tcPr marT="0" marB="0" marR="63675" marL="63675" anchor="ctr"/>
                </a:tc>
                <a:tc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0,30</a:t>
                      </a:r>
                      <a:endParaRPr sz="1000" u="none" cap="none" strike="noStrike">
                        <a:latin typeface="Arial"/>
                        <a:ea typeface="Arial"/>
                        <a:cs typeface="Arial"/>
                        <a:sym typeface="Arial"/>
                      </a:endParaRPr>
                    </a:p>
                  </a:txBody>
                  <a:tcPr marT="0" marB="0" marR="63675" marL="63675" anchor="ctr"/>
                </a:tc>
              </a:tr>
              <a:tr h="228800">
                <a:tc rowSpan="2">
                  <a:txBody>
                    <a:bodyPr/>
                    <a:lstStyle/>
                    <a:p>
                      <a:pPr indent="0" lvl="0" marL="0" marR="0" rtl="0" algn="ctr">
                        <a:lnSpc>
                          <a:spcPct val="150000"/>
                        </a:lnSpc>
                        <a:spcBef>
                          <a:spcPts val="0"/>
                        </a:spcBef>
                        <a:spcAft>
                          <a:spcPts val="0"/>
                        </a:spcAft>
                        <a:buNone/>
                      </a:pPr>
                      <a:r>
                        <a:rPr b="0" lang="it-IT" sz="1100" u="none" cap="none" strike="noStrike"/>
                        <a:t>dicembre 2023</a:t>
                      </a:r>
                      <a:endParaRPr b="0"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0,887</a:t>
                      </a:r>
                      <a:endParaRPr sz="1000" u="none" cap="none" strike="noStrike">
                        <a:latin typeface="Arial"/>
                        <a:ea typeface="Arial"/>
                        <a:cs typeface="Arial"/>
                        <a:sym typeface="Arial"/>
                      </a:endParaRPr>
                    </a:p>
                  </a:txBody>
                  <a:tcPr marT="0" marB="0" marR="63675" marL="63675" anchor="ctr"/>
                </a:tc>
                <a:tc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aprile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1,93</a:t>
                      </a:r>
                      <a:endParaRPr sz="1000" u="none" cap="none" strike="noStrike">
                        <a:latin typeface="Arial"/>
                        <a:ea typeface="Arial"/>
                        <a:cs typeface="Arial"/>
                        <a:sym typeface="Arial"/>
                      </a:endParaRPr>
                    </a:p>
                  </a:txBody>
                  <a:tcPr marT="0" marB="0" marR="63675" marL="63675" anchor="ctr"/>
                </a:tc>
              </a:tr>
              <a:tr h="254675">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1,15</a:t>
                      </a:r>
                      <a:endParaRPr sz="1000" u="none" cap="none" strike="noStrike">
                        <a:latin typeface="Arial"/>
                        <a:ea typeface="Arial"/>
                        <a:cs typeface="Arial"/>
                        <a:sym typeface="Arial"/>
                      </a:endParaRPr>
                    </a:p>
                  </a:txBody>
                  <a:tcPr marT="0" marB="0" marR="63675" marL="63675" anchor="ctr"/>
                </a:tc>
                <a:tc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1,19</a:t>
                      </a:r>
                      <a:endParaRPr sz="1000" u="none" cap="none" strike="noStrike">
                        <a:latin typeface="Arial"/>
                        <a:ea typeface="Arial"/>
                        <a:cs typeface="Arial"/>
                        <a:sym typeface="Arial"/>
                      </a:endParaRPr>
                    </a:p>
                  </a:txBody>
                  <a:tcPr marT="0" marB="0" marR="63675" marL="63675" anchor="ctr"/>
                </a:tc>
              </a:tr>
              <a:tr h="228800">
                <a:tc gridSpan="4" rowSpan="10">
                  <a:txBody>
                    <a:bodyPr/>
                    <a:lstStyle/>
                    <a:p>
                      <a:pPr indent="0" lvl="0" marL="0" marR="0" rtl="0" algn="ctr">
                        <a:lnSpc>
                          <a:spcPct val="150000"/>
                        </a:lnSpc>
                        <a:spcBef>
                          <a:spcPts val="0"/>
                        </a:spcBef>
                        <a:spcAft>
                          <a:spcPts val="0"/>
                        </a:spcAft>
                        <a:buNone/>
                      </a:pPr>
                      <a:r>
                        <a:rPr lang="it-IT" sz="1100" u="none" cap="none" strike="noStrike"/>
                        <a:t> </a:t>
                      </a:r>
                      <a:endParaRPr sz="1000" u="none" cap="none" strike="noStrike">
                        <a:latin typeface="Arial"/>
                        <a:ea typeface="Arial"/>
                        <a:cs typeface="Arial"/>
                        <a:sym typeface="Arial"/>
                      </a:endParaRPr>
                    </a:p>
                  </a:txBody>
                  <a:tcPr marT="0" marB="0" marR="63675" marL="63675">
                    <a:solidFill>
                      <a:schemeClr val="lt1"/>
                    </a:solidFill>
                  </a:tcPr>
                </a:tc>
                <a:tc rowSpan="10" hMerge="1"/>
                <a:tc rowSpan="10" hMerge="1"/>
                <a:tc rowSpan="10" h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maggio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1,89</a:t>
                      </a:r>
                      <a:endParaRPr sz="1000" u="none" cap="none" strike="noStrike">
                        <a:latin typeface="Arial"/>
                        <a:ea typeface="Arial"/>
                        <a:cs typeface="Arial"/>
                        <a:sym typeface="Arial"/>
                      </a:endParaRPr>
                    </a:p>
                  </a:txBody>
                  <a:tcPr marT="0" marB="0" marR="63675" marL="63675" anchor="ctr"/>
                </a:tc>
              </a:tr>
              <a:tr h="254675">
                <a:tc gridSpan="4" vMerge="1"/>
                <a:tc hMerge="1" vMerge="1"/>
                <a:tc hMerge="1" vMerge="1"/>
                <a:tc hMerge="1"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1,24</a:t>
                      </a:r>
                      <a:endParaRPr sz="1000" u="none" cap="none" strike="noStrike">
                        <a:latin typeface="Arial"/>
                        <a:ea typeface="Arial"/>
                        <a:cs typeface="Arial"/>
                        <a:sym typeface="Arial"/>
                      </a:endParaRPr>
                    </a:p>
                  </a:txBody>
                  <a:tcPr marT="0" marB="0" marR="63675" marL="63675" anchor="ctr"/>
                </a:tc>
              </a:tr>
              <a:tr h="228800">
                <a:tc gridSpan="4" vMerge="1"/>
                <a:tc hMerge="1" vMerge="1"/>
                <a:tc hMerge="1" vMerge="1"/>
                <a:tc hMerge="1"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giugno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2,14</a:t>
                      </a:r>
                      <a:endParaRPr sz="1000" u="none" cap="none" strike="noStrike">
                        <a:latin typeface="Arial"/>
                        <a:ea typeface="Arial"/>
                        <a:cs typeface="Arial"/>
                        <a:sym typeface="Arial"/>
                      </a:endParaRPr>
                    </a:p>
                  </a:txBody>
                  <a:tcPr marT="0" marB="0" marR="63675" marL="63675" anchor="ctr"/>
                </a:tc>
              </a:tr>
              <a:tr h="254675">
                <a:tc gridSpan="4" vMerge="1"/>
                <a:tc hMerge="1" vMerge="1"/>
                <a:tc hMerge="1" vMerge="1"/>
                <a:tc hMerge="1"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1,66</a:t>
                      </a:r>
                      <a:endParaRPr sz="1000" u="none" cap="none" strike="noStrike">
                        <a:latin typeface="Arial"/>
                        <a:ea typeface="Arial"/>
                        <a:cs typeface="Arial"/>
                        <a:sym typeface="Arial"/>
                      </a:endParaRPr>
                    </a:p>
                  </a:txBody>
                  <a:tcPr marT="0" marB="0" marR="63675" marL="63675" anchor="ctr"/>
                </a:tc>
              </a:tr>
              <a:tr h="228800">
                <a:tc gridSpan="4" vMerge="1"/>
                <a:tc hMerge="1" vMerge="1"/>
                <a:tc hMerge="1" vMerge="1"/>
                <a:tc hMerge="1"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luglio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1,40</a:t>
                      </a:r>
                      <a:endParaRPr sz="1000" u="none" cap="none" strike="noStrike">
                        <a:latin typeface="Arial"/>
                        <a:ea typeface="Arial"/>
                        <a:cs typeface="Arial"/>
                        <a:sym typeface="Arial"/>
                      </a:endParaRPr>
                    </a:p>
                  </a:txBody>
                  <a:tcPr marT="0" marB="0" marR="63675" marL="63675" anchor="ctr"/>
                </a:tc>
              </a:tr>
              <a:tr h="254675">
                <a:tc gridSpan="4" vMerge="1"/>
                <a:tc hMerge="1" vMerge="1"/>
                <a:tc hMerge="1" vMerge="1"/>
                <a:tc hMerge="1"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1,44</a:t>
                      </a:r>
                      <a:endParaRPr sz="1000" u="none" cap="none" strike="noStrike">
                        <a:latin typeface="Arial"/>
                        <a:ea typeface="Arial"/>
                        <a:cs typeface="Arial"/>
                        <a:sym typeface="Arial"/>
                      </a:endParaRPr>
                    </a:p>
                  </a:txBody>
                  <a:tcPr marT="0" marB="0" marR="63675" marL="63675" anchor="ctr"/>
                </a:tc>
              </a:tr>
              <a:tr h="228800">
                <a:tc gridSpan="4" vMerge="1"/>
                <a:tc hMerge="1" vMerge="1"/>
                <a:tc hMerge="1" vMerge="1"/>
                <a:tc hMerge="1"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agosto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0,80</a:t>
                      </a:r>
                      <a:endParaRPr sz="1000" u="none" cap="none" strike="noStrike">
                        <a:latin typeface="Arial"/>
                        <a:ea typeface="Arial"/>
                        <a:cs typeface="Arial"/>
                        <a:sym typeface="Arial"/>
                      </a:endParaRPr>
                    </a:p>
                  </a:txBody>
                  <a:tcPr marT="0" marB="0" marR="63675" marL="63675" anchor="ctr"/>
                </a:tc>
              </a:tr>
              <a:tr h="254675">
                <a:tc gridSpan="4" vMerge="1"/>
                <a:tc hMerge="1" vMerge="1"/>
                <a:tc hMerge="1" vMerge="1"/>
                <a:tc hMerge="1"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0,90</a:t>
                      </a:r>
                      <a:endParaRPr sz="1000" u="none" cap="none" strike="noStrike">
                        <a:latin typeface="Arial"/>
                        <a:ea typeface="Arial"/>
                        <a:cs typeface="Arial"/>
                        <a:sym typeface="Arial"/>
                      </a:endParaRPr>
                    </a:p>
                  </a:txBody>
                  <a:tcPr marT="0" marB="0" marR="63675" marL="63675" anchor="ctr"/>
                </a:tc>
              </a:tr>
              <a:tr h="228800">
                <a:tc gridSpan="4" vMerge="1"/>
                <a:tc hMerge="1" vMerge="1"/>
                <a:tc hMerge="1" vMerge="1"/>
                <a:tc hMerge="1" vMerge="1"/>
                <a:tc rowSpan="2">
                  <a:txBody>
                    <a:bodyPr/>
                    <a:lstStyle/>
                    <a:p>
                      <a:pPr indent="0" lvl="0" marL="0" marR="0" rtl="0" algn="ctr">
                        <a:lnSpc>
                          <a:spcPct val="150000"/>
                        </a:lnSpc>
                        <a:spcBef>
                          <a:spcPts val="0"/>
                        </a:spcBef>
                        <a:spcAft>
                          <a:spcPts val="0"/>
                        </a:spcAft>
                        <a:buNone/>
                      </a:pPr>
                      <a:r>
                        <a:rPr lang="it-IT" sz="1100" u="none" cap="none" strike="noStrike">
                          <a:solidFill>
                            <a:schemeClr val="lt1"/>
                          </a:solidFill>
                        </a:rPr>
                        <a:t>settembre 2024</a:t>
                      </a:r>
                      <a:endParaRPr sz="1000" u="none" cap="none" strike="noStrike">
                        <a:solidFill>
                          <a:schemeClr val="lt1"/>
                        </a:solidFill>
                        <a:latin typeface="Arial"/>
                        <a:ea typeface="Arial"/>
                        <a:cs typeface="Arial"/>
                        <a:sym typeface="Arial"/>
                      </a:endParaRPr>
                    </a:p>
                  </a:txBody>
                  <a:tcPr marT="0" marB="0" marR="63675" marL="63675" anchor="ctr">
                    <a:solidFill>
                      <a:srgbClr val="156082"/>
                    </a:solidFill>
                  </a:tcPr>
                </a:tc>
                <a:tc>
                  <a:txBody>
                    <a:bodyPr/>
                    <a:lstStyle/>
                    <a:p>
                      <a:pPr indent="0" lvl="0" marL="0" marR="0" rtl="0" algn="ctr">
                        <a:lnSpc>
                          <a:spcPct val="150000"/>
                        </a:lnSpc>
                        <a:spcBef>
                          <a:spcPts val="0"/>
                        </a:spcBef>
                        <a:spcAft>
                          <a:spcPts val="0"/>
                        </a:spcAft>
                        <a:buNone/>
                      </a:pPr>
                      <a:r>
                        <a:rPr lang="it-IT" sz="1100" u="none" cap="none" strike="noStrike"/>
                        <a:t>Torino</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0,80</a:t>
                      </a:r>
                      <a:endParaRPr sz="1000" u="none" cap="none" strike="noStrike">
                        <a:latin typeface="Arial"/>
                        <a:ea typeface="Arial"/>
                        <a:cs typeface="Arial"/>
                        <a:sym typeface="Arial"/>
                      </a:endParaRPr>
                    </a:p>
                  </a:txBody>
                  <a:tcPr marT="0" marB="0" marR="63675" marL="63675" anchor="ctr"/>
                </a:tc>
              </a:tr>
              <a:tr h="254675">
                <a:tc gridSpan="4" vMerge="1"/>
                <a:tc hMerge="1" vMerge="1"/>
                <a:tc hMerge="1" vMerge="1"/>
                <a:tc hMerge="1" vMerge="1"/>
                <a:tc vMerge="1"/>
                <a:tc>
                  <a:txBody>
                    <a:bodyPr/>
                    <a:lstStyle/>
                    <a:p>
                      <a:pPr indent="0" lvl="0" marL="0" marR="0" rtl="0" algn="ctr">
                        <a:lnSpc>
                          <a:spcPct val="150000"/>
                        </a:lnSpc>
                        <a:spcBef>
                          <a:spcPts val="0"/>
                        </a:spcBef>
                        <a:spcAft>
                          <a:spcPts val="0"/>
                        </a:spcAft>
                        <a:buNone/>
                      </a:pPr>
                      <a:r>
                        <a:rPr lang="it-IT" sz="1100" u="none" cap="none" strike="noStrike"/>
                        <a:t>Novara</a:t>
                      </a:r>
                      <a:endParaRPr sz="1000" u="none" cap="none" strike="noStrike">
                        <a:latin typeface="Arial"/>
                        <a:ea typeface="Arial"/>
                        <a:cs typeface="Arial"/>
                        <a:sym typeface="Arial"/>
                      </a:endParaRPr>
                    </a:p>
                  </a:txBody>
                  <a:tcPr marT="0" marB="0" marR="63675" marL="63675" anchor="ctr"/>
                </a:tc>
                <a:tc>
                  <a:txBody>
                    <a:bodyPr/>
                    <a:lstStyle/>
                    <a:p>
                      <a:pPr indent="0" lvl="0" marL="0" marR="0" rtl="0" algn="ctr">
                        <a:lnSpc>
                          <a:spcPct val="150000"/>
                        </a:lnSpc>
                        <a:spcBef>
                          <a:spcPts val="0"/>
                        </a:spcBef>
                        <a:spcAft>
                          <a:spcPts val="0"/>
                        </a:spcAft>
                        <a:buNone/>
                      </a:pPr>
                      <a:r>
                        <a:rPr lang="it-IT" sz="1100" u="none" cap="none" strike="noStrike"/>
                        <a:t>1,70</a:t>
                      </a:r>
                      <a:endParaRPr sz="1000" u="none" cap="none" strike="noStrike">
                        <a:latin typeface="Arial"/>
                        <a:ea typeface="Arial"/>
                        <a:cs typeface="Arial"/>
                        <a:sym typeface="Arial"/>
                      </a:endParaRPr>
                    </a:p>
                  </a:txBody>
                  <a:tcPr marT="0" marB="0" marR="63675" marL="63675" anchor="ctr"/>
                </a:tc>
              </a:tr>
            </a:tbl>
          </a:graphicData>
        </a:graphic>
      </p:graphicFrame>
      <p:sp>
        <p:nvSpPr>
          <p:cNvPr id="570" name="Google Shape;570;p14"/>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571" name="Google Shape;571;p14"/>
          <p:cNvPicPr preferRelativeResize="0"/>
          <p:nvPr/>
        </p:nvPicPr>
        <p:blipFill rotWithShape="1">
          <a:blip r:embed="rId3">
            <a:alphaModFix/>
          </a:blip>
          <a:srcRect b="0" l="0" r="0" t="0"/>
          <a:stretch/>
        </p:blipFill>
        <p:spPr>
          <a:xfrm>
            <a:off x="253650" y="6958114"/>
            <a:ext cx="914400" cy="914400"/>
          </a:xfrm>
          <a:prstGeom prst="rect">
            <a:avLst/>
          </a:prstGeom>
          <a:noFill/>
          <a:ln>
            <a:noFill/>
          </a:ln>
        </p:spPr>
      </p:pic>
      <p:sp>
        <p:nvSpPr>
          <p:cNvPr id="572" name="Google Shape;572;p14"/>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573" name="Google Shape;573;p14"/>
          <p:cNvPicPr preferRelativeResize="0"/>
          <p:nvPr/>
        </p:nvPicPr>
        <p:blipFill rotWithShape="1">
          <a:blip r:embed="rId4">
            <a:alphaModFix/>
          </a:blip>
          <a:srcRect b="0" l="0" r="0" t="0"/>
          <a:stretch/>
        </p:blipFill>
        <p:spPr>
          <a:xfrm>
            <a:off x="253650" y="6007443"/>
            <a:ext cx="914400" cy="914400"/>
          </a:xfrm>
          <a:prstGeom prst="rect">
            <a:avLst/>
          </a:prstGeom>
          <a:noFill/>
          <a:ln>
            <a:noFill/>
          </a:ln>
        </p:spPr>
      </p:pic>
      <p:sp>
        <p:nvSpPr>
          <p:cNvPr id="574" name="Google Shape;574;p14"/>
          <p:cNvSpPr txBox="1"/>
          <p:nvPr/>
        </p:nvSpPr>
        <p:spPr>
          <a:xfrm>
            <a:off x="1501261" y="6498957"/>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3. ESTRAZIONE DNA</a:t>
            </a:r>
            <a:endParaRPr/>
          </a:p>
        </p:txBody>
      </p:sp>
      <p:sp>
        <p:nvSpPr>
          <p:cNvPr id="575" name="Google Shape;575;p14"/>
          <p:cNvSpPr txBox="1"/>
          <p:nvPr/>
        </p:nvSpPr>
        <p:spPr>
          <a:xfrm>
            <a:off x="1431187" y="6912339"/>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pic>
        <p:nvPicPr>
          <p:cNvPr descr="Immagine che contiene testo, schermata, Carattere, Blu elettrico&#10;&#10;Descrizione generata automaticamente" id="576" name="Google Shape;576;p14"/>
          <p:cNvPicPr preferRelativeResize="0"/>
          <p:nvPr/>
        </p:nvPicPr>
        <p:blipFill rotWithShape="1">
          <a:blip r:embed="rId5">
            <a:alphaModFix/>
          </a:blip>
          <a:srcRect b="0" l="0" r="0" t="0"/>
          <a:stretch/>
        </p:blipFill>
        <p:spPr>
          <a:xfrm>
            <a:off x="93241" y="82044"/>
            <a:ext cx="1521850" cy="1441956"/>
          </a:xfrm>
          <a:prstGeom prst="rect">
            <a:avLst/>
          </a:prstGeom>
          <a:noFill/>
          <a:ln>
            <a:noFill/>
          </a:ln>
        </p:spPr>
      </p:pic>
      <p:pic>
        <p:nvPicPr>
          <p:cNvPr descr="Immagine che contiene testo, poster, logo, Carattere&#10;&#10;Descrizione generata automaticamente" id="577" name="Google Shape;577;p14"/>
          <p:cNvPicPr preferRelativeResize="0"/>
          <p:nvPr/>
        </p:nvPicPr>
        <p:blipFill rotWithShape="1">
          <a:blip r:embed="rId6">
            <a:alphaModFix/>
          </a:blip>
          <a:srcRect b="0" l="0" r="0" t="0"/>
          <a:stretch/>
        </p:blipFill>
        <p:spPr>
          <a:xfrm>
            <a:off x="93241" y="-1338036"/>
            <a:ext cx="912307" cy="1145155"/>
          </a:xfrm>
          <a:prstGeom prst="rect">
            <a:avLst/>
          </a:prstGeom>
          <a:noFill/>
          <a:ln>
            <a:noFill/>
          </a:ln>
        </p:spPr>
      </p:pic>
      <p:sp>
        <p:nvSpPr>
          <p:cNvPr id="578" name="Google Shape;578;p14"/>
          <p:cNvSpPr txBox="1"/>
          <p:nvPr/>
        </p:nvSpPr>
        <p:spPr>
          <a:xfrm>
            <a:off x="1395472" y="7187759"/>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pic>
        <p:nvPicPr>
          <p:cNvPr descr="Qubit 3.0 Fluorometer - The Lab World Group" id="579" name="Google Shape;579;p14"/>
          <p:cNvPicPr preferRelativeResize="0"/>
          <p:nvPr/>
        </p:nvPicPr>
        <p:blipFill rotWithShape="1">
          <a:blip r:embed="rId7">
            <a:alphaModFix/>
          </a:blip>
          <a:srcRect b="0" l="0" r="0" t="0"/>
          <a:stretch/>
        </p:blipFill>
        <p:spPr>
          <a:xfrm>
            <a:off x="1005548" y="1701379"/>
            <a:ext cx="4273919" cy="4010361"/>
          </a:xfrm>
          <a:prstGeom prst="rect">
            <a:avLst/>
          </a:prstGeom>
          <a:noFill/>
          <a:ln>
            <a:noFill/>
          </a:ln>
        </p:spPr>
      </p:pic>
      <p:sp>
        <p:nvSpPr>
          <p:cNvPr id="580" name="Google Shape;580;p14"/>
          <p:cNvSpPr/>
          <p:nvPr/>
        </p:nvSpPr>
        <p:spPr>
          <a:xfrm>
            <a:off x="6117394" y="1881106"/>
            <a:ext cx="2502731" cy="143359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1" name="Google Shape;581;p14"/>
          <p:cNvSpPr/>
          <p:nvPr/>
        </p:nvSpPr>
        <p:spPr>
          <a:xfrm>
            <a:off x="8848495" y="1881107"/>
            <a:ext cx="2430543" cy="44299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2" name="Google Shape;582;p14"/>
          <p:cNvSpPr/>
          <p:nvPr/>
        </p:nvSpPr>
        <p:spPr>
          <a:xfrm>
            <a:off x="8848494" y="3801187"/>
            <a:ext cx="2430543" cy="44299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3" name="Google Shape;583;p14"/>
          <p:cNvSpPr/>
          <p:nvPr/>
        </p:nvSpPr>
        <p:spPr>
          <a:xfrm>
            <a:off x="8848494" y="4312403"/>
            <a:ext cx="2430543" cy="44299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14"/>
          <p:cNvSpPr/>
          <p:nvPr/>
        </p:nvSpPr>
        <p:spPr>
          <a:xfrm>
            <a:off x="8848494" y="5266576"/>
            <a:ext cx="2430543" cy="44299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500"/>
                                  </p:stCondLst>
                                  <p:childTnLst>
                                    <p:set>
                                      <p:cBhvr>
                                        <p:cTn dur="1" fill="hold">
                                          <p:stCondLst>
                                            <p:cond delay="0"/>
                                          </p:stCondLst>
                                        </p:cTn>
                                        <p:tgtEl>
                                          <p:spTgt spid="58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500"/>
                                  </p:stCondLst>
                                  <p:childTnLst>
                                    <p:set>
                                      <p:cBhvr>
                                        <p:cTn dur="1" fill="hold">
                                          <p:stCondLst>
                                            <p:cond delay="0"/>
                                          </p:stCondLst>
                                        </p:cTn>
                                        <p:tgtEl>
                                          <p:spTgt spid="58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500"/>
                                  </p:stCondLst>
                                  <p:childTnLst>
                                    <p:set>
                                      <p:cBhvr>
                                        <p:cTn dur="1" fill="hold">
                                          <p:stCondLst>
                                            <p:cond delay="0"/>
                                          </p:stCondLst>
                                        </p:cTn>
                                        <p:tgtEl>
                                          <p:spTgt spid="583"/>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50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5"/>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591" name="Google Shape;591;p15"/>
          <p:cNvPicPr preferRelativeResize="0"/>
          <p:nvPr/>
        </p:nvPicPr>
        <p:blipFill rotWithShape="1">
          <a:blip r:embed="rId3">
            <a:alphaModFix/>
          </a:blip>
          <a:srcRect b="0" l="0" r="0" t="0"/>
          <a:stretch/>
        </p:blipFill>
        <p:spPr>
          <a:xfrm>
            <a:off x="253650" y="6958114"/>
            <a:ext cx="914400" cy="914400"/>
          </a:xfrm>
          <a:prstGeom prst="rect">
            <a:avLst/>
          </a:prstGeom>
          <a:noFill/>
          <a:ln>
            <a:noFill/>
          </a:ln>
        </p:spPr>
      </p:pic>
      <p:sp>
        <p:nvSpPr>
          <p:cNvPr id="592" name="Google Shape;592;p15"/>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593" name="Google Shape;593;p15"/>
          <p:cNvPicPr preferRelativeResize="0"/>
          <p:nvPr/>
        </p:nvPicPr>
        <p:blipFill rotWithShape="1">
          <a:blip r:embed="rId4">
            <a:alphaModFix/>
          </a:blip>
          <a:srcRect b="0" l="0" r="0" t="0"/>
          <a:stretch/>
        </p:blipFill>
        <p:spPr>
          <a:xfrm>
            <a:off x="253650" y="6007443"/>
            <a:ext cx="914400" cy="914400"/>
          </a:xfrm>
          <a:prstGeom prst="rect">
            <a:avLst/>
          </a:prstGeom>
          <a:noFill/>
          <a:ln>
            <a:noFill/>
          </a:ln>
        </p:spPr>
      </p:pic>
      <p:sp>
        <p:nvSpPr>
          <p:cNvPr id="594" name="Google Shape;594;p15"/>
          <p:cNvSpPr txBox="1"/>
          <p:nvPr/>
        </p:nvSpPr>
        <p:spPr>
          <a:xfrm>
            <a:off x="1500157" y="7261111"/>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3. ESTRAZIONE DNA</a:t>
            </a:r>
            <a:endParaRPr/>
          </a:p>
        </p:txBody>
      </p:sp>
      <p:sp>
        <p:nvSpPr>
          <p:cNvPr id="595" name="Google Shape;595;p15"/>
          <p:cNvSpPr txBox="1"/>
          <p:nvPr/>
        </p:nvSpPr>
        <p:spPr>
          <a:xfrm>
            <a:off x="1431187" y="646982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pic>
        <p:nvPicPr>
          <p:cNvPr descr="Immagine che contiene testo, schermata, Carattere, Blu elettrico&#10;&#10;Descrizione generata automaticamente" id="596" name="Google Shape;596;p15"/>
          <p:cNvPicPr preferRelativeResize="0"/>
          <p:nvPr/>
        </p:nvPicPr>
        <p:blipFill rotWithShape="1">
          <a:blip r:embed="rId5">
            <a:alphaModFix/>
          </a:blip>
          <a:srcRect b="0" l="0" r="0" t="0"/>
          <a:stretch/>
        </p:blipFill>
        <p:spPr>
          <a:xfrm>
            <a:off x="93241" y="82044"/>
            <a:ext cx="1521850" cy="1441956"/>
          </a:xfrm>
          <a:prstGeom prst="rect">
            <a:avLst/>
          </a:prstGeom>
          <a:noFill/>
          <a:ln>
            <a:noFill/>
          </a:ln>
        </p:spPr>
      </p:pic>
      <p:pic>
        <p:nvPicPr>
          <p:cNvPr descr="Immagine che contiene testo, poster, logo, Carattere&#10;&#10;Descrizione generata automaticamente" id="597" name="Google Shape;597;p15"/>
          <p:cNvPicPr preferRelativeResize="0"/>
          <p:nvPr/>
        </p:nvPicPr>
        <p:blipFill rotWithShape="1">
          <a:blip r:embed="rId6">
            <a:alphaModFix/>
          </a:blip>
          <a:srcRect b="0" l="0" r="0" t="0"/>
          <a:stretch/>
        </p:blipFill>
        <p:spPr>
          <a:xfrm>
            <a:off x="93241" y="-1338036"/>
            <a:ext cx="912307" cy="1145155"/>
          </a:xfrm>
          <a:prstGeom prst="rect">
            <a:avLst/>
          </a:prstGeom>
          <a:noFill/>
          <a:ln>
            <a:noFill/>
          </a:ln>
        </p:spPr>
      </p:pic>
      <p:sp>
        <p:nvSpPr>
          <p:cNvPr id="598" name="Google Shape;598;p15"/>
          <p:cNvSpPr txBox="1"/>
          <p:nvPr/>
        </p:nvSpPr>
        <p:spPr>
          <a:xfrm>
            <a:off x="3031267" y="6464643"/>
            <a:ext cx="17614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FASE            -PCR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599" name="Google Shape;599;p15"/>
          <p:cNvPicPr preferRelativeResize="0"/>
          <p:nvPr/>
        </p:nvPicPr>
        <p:blipFill rotWithShape="1">
          <a:blip r:embed="rId7">
            <a:alphaModFix/>
          </a:blip>
          <a:srcRect b="58621" l="0" r="0" t="0"/>
          <a:stretch/>
        </p:blipFill>
        <p:spPr>
          <a:xfrm>
            <a:off x="200250" y="1804452"/>
            <a:ext cx="6195743" cy="1879896"/>
          </a:xfrm>
          <a:prstGeom prst="rect">
            <a:avLst/>
          </a:prstGeom>
          <a:noFill/>
          <a:ln>
            <a:noFill/>
          </a:ln>
        </p:spPr>
      </p:pic>
      <p:graphicFrame>
        <p:nvGraphicFramePr>
          <p:cNvPr id="600" name="Google Shape;600;p15"/>
          <p:cNvGraphicFramePr/>
          <p:nvPr/>
        </p:nvGraphicFramePr>
        <p:xfrm>
          <a:off x="7997465" y="286407"/>
          <a:ext cx="3000000" cy="3000000"/>
        </p:xfrm>
        <a:graphic>
          <a:graphicData uri="http://schemas.openxmlformats.org/drawingml/2006/table">
            <a:tbl>
              <a:tblPr bandRow="1" firstCol="1">
                <a:noFill/>
                <a:tableStyleId>{6322726B-BB3C-40AF-9A7B-5D1E4CAA491C}</a:tableStyleId>
              </a:tblPr>
              <a:tblGrid>
                <a:gridCol w="911500"/>
                <a:gridCol w="911500"/>
                <a:gridCol w="911500"/>
              </a:tblGrid>
              <a:tr h="291675">
                <a:tc>
                  <a:txBody>
                    <a:bodyPr/>
                    <a:lstStyle/>
                    <a:p>
                      <a:pPr indent="0" lvl="0" marL="0" marR="0" rtl="0" algn="ctr">
                        <a:lnSpc>
                          <a:spcPct val="150000"/>
                        </a:lnSpc>
                        <a:spcBef>
                          <a:spcPts val="0"/>
                        </a:spcBef>
                        <a:spcAft>
                          <a:spcPts val="0"/>
                        </a:spcAft>
                        <a:buNone/>
                      </a:pPr>
                      <a:r>
                        <a:rPr lang="it-IT" sz="1200" u="none" cap="none" strike="noStrike"/>
                        <a:t>MESE</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DEPURATORE</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ng/ml</a:t>
                      </a:r>
                      <a:endParaRPr sz="1100" u="none" cap="none" strike="noStrike">
                        <a:latin typeface="Arial"/>
                        <a:ea typeface="Arial"/>
                        <a:cs typeface="Arial"/>
                        <a:sym typeface="Arial"/>
                      </a:endParaRPr>
                    </a:p>
                  </a:txBody>
                  <a:tcPr marT="0" marB="0" marR="68575" marL="68575" anchor="ctr"/>
                </a:tc>
              </a:tr>
              <a:tr h="138450">
                <a:tc rowSpan="2">
                  <a:txBody>
                    <a:bodyPr/>
                    <a:lstStyle/>
                    <a:p>
                      <a:pPr indent="0" lvl="0" marL="0" marR="0" rtl="0" algn="ctr">
                        <a:lnSpc>
                          <a:spcPct val="150000"/>
                        </a:lnSpc>
                        <a:spcBef>
                          <a:spcPts val="0"/>
                        </a:spcBef>
                        <a:spcAft>
                          <a:spcPts val="0"/>
                        </a:spcAft>
                        <a:buNone/>
                      </a:pPr>
                      <a:r>
                        <a:rPr lang="it-IT" sz="1200" u="none" cap="none" strike="noStrike"/>
                        <a:t> </a:t>
                      </a:r>
                      <a:endParaRPr sz="1100" u="none" cap="none" strike="noStrike"/>
                    </a:p>
                    <a:p>
                      <a:pPr indent="0" lvl="0" marL="0" marR="0" rtl="0" algn="ctr">
                        <a:lnSpc>
                          <a:spcPct val="150000"/>
                        </a:lnSpc>
                        <a:spcBef>
                          <a:spcPts val="800"/>
                        </a:spcBef>
                        <a:spcAft>
                          <a:spcPts val="0"/>
                        </a:spcAft>
                        <a:buNone/>
                      </a:pPr>
                      <a:r>
                        <a:rPr lang="it-IT" sz="1200" u="none" cap="none" strike="noStrike"/>
                        <a:t>febbraio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Torino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2,28</a:t>
                      </a:r>
                      <a:endParaRPr sz="1100" u="none" cap="none" strike="noStrike">
                        <a:latin typeface="Arial"/>
                        <a:ea typeface="Arial"/>
                        <a:cs typeface="Arial"/>
                        <a:sym typeface="Arial"/>
                      </a:endParaRPr>
                    </a:p>
                  </a:txBody>
                  <a:tcPr marT="0" marB="0" marR="68575" marL="68575" anchor="ctr"/>
                </a:tc>
              </a:tr>
              <a:tr h="209950">
                <a:tc vMerge="1"/>
                <a:tc>
                  <a:txBody>
                    <a:bodyPr/>
                    <a:lstStyle/>
                    <a:p>
                      <a:pPr indent="0" lvl="0" marL="0" marR="0" rtl="0" algn="ctr">
                        <a:lnSpc>
                          <a:spcPct val="150000"/>
                        </a:lnSpc>
                        <a:spcBef>
                          <a:spcPts val="0"/>
                        </a:spcBef>
                        <a:spcAft>
                          <a:spcPts val="0"/>
                        </a:spcAft>
                        <a:buNone/>
                      </a:pPr>
                      <a:r>
                        <a:rPr lang="it-IT" sz="1200" u="none" cap="none" strike="noStrike"/>
                        <a:t>Novara</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3,37</a:t>
                      </a:r>
                      <a:endParaRPr sz="1100" u="none" cap="none" strike="noStrike">
                        <a:latin typeface="Arial"/>
                        <a:ea typeface="Arial"/>
                        <a:cs typeface="Arial"/>
                        <a:sym typeface="Arial"/>
                      </a:endParaRPr>
                    </a:p>
                  </a:txBody>
                  <a:tcPr marT="0" marB="0" marR="68575" marL="68575" anchor="ctr"/>
                </a:tc>
              </a:tr>
              <a:tr h="138450">
                <a:tc rowSpan="2">
                  <a:txBody>
                    <a:bodyPr/>
                    <a:lstStyle/>
                    <a:p>
                      <a:pPr indent="0" lvl="0" marL="0" marR="0" rtl="0" algn="ctr">
                        <a:lnSpc>
                          <a:spcPct val="150000"/>
                        </a:lnSpc>
                        <a:spcBef>
                          <a:spcPts val="0"/>
                        </a:spcBef>
                        <a:spcAft>
                          <a:spcPts val="0"/>
                        </a:spcAft>
                        <a:buNone/>
                      </a:pPr>
                      <a:r>
                        <a:rPr lang="it-IT" sz="1200" u="none" cap="none" strike="noStrike"/>
                        <a:t> </a:t>
                      </a:r>
                      <a:endParaRPr sz="1100" u="none" cap="none" strike="noStrike"/>
                    </a:p>
                    <a:p>
                      <a:pPr indent="0" lvl="0" marL="0" marR="0" rtl="0" algn="ctr">
                        <a:lnSpc>
                          <a:spcPct val="150000"/>
                        </a:lnSpc>
                        <a:spcBef>
                          <a:spcPts val="800"/>
                        </a:spcBef>
                        <a:spcAft>
                          <a:spcPts val="0"/>
                        </a:spcAft>
                        <a:buNone/>
                      </a:pPr>
                      <a:r>
                        <a:rPr lang="it-IT" sz="1200" u="none" cap="none" strike="noStrike"/>
                        <a:t>giugno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Torino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4,49</a:t>
                      </a:r>
                      <a:endParaRPr sz="1100" u="none" cap="none" strike="noStrike">
                        <a:latin typeface="Arial"/>
                        <a:ea typeface="Arial"/>
                        <a:cs typeface="Arial"/>
                        <a:sym typeface="Arial"/>
                      </a:endParaRPr>
                    </a:p>
                  </a:txBody>
                  <a:tcPr marT="0" marB="0" marR="68575" marL="68575" anchor="ctr"/>
                </a:tc>
              </a:tr>
              <a:tr h="209950">
                <a:tc vMerge="1"/>
                <a:tc>
                  <a:txBody>
                    <a:bodyPr/>
                    <a:lstStyle/>
                    <a:p>
                      <a:pPr indent="0" lvl="0" marL="0" marR="0" rtl="0" algn="ctr">
                        <a:lnSpc>
                          <a:spcPct val="150000"/>
                        </a:lnSpc>
                        <a:spcBef>
                          <a:spcPts val="0"/>
                        </a:spcBef>
                        <a:spcAft>
                          <a:spcPts val="0"/>
                        </a:spcAft>
                        <a:buNone/>
                      </a:pPr>
                      <a:r>
                        <a:rPr lang="it-IT" sz="1200" u="none" cap="none" strike="noStrike"/>
                        <a:t>Novara</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5,22</a:t>
                      </a:r>
                      <a:endParaRPr sz="1100" u="none" cap="none" strike="noStrike">
                        <a:latin typeface="Arial"/>
                        <a:ea typeface="Arial"/>
                        <a:cs typeface="Arial"/>
                        <a:sym typeface="Arial"/>
                      </a:endParaRPr>
                    </a:p>
                  </a:txBody>
                  <a:tcPr marT="0" marB="0" marR="68575" marL="68575" anchor="ctr"/>
                </a:tc>
              </a:tr>
              <a:tr h="138450">
                <a:tc rowSpan="2">
                  <a:txBody>
                    <a:bodyPr/>
                    <a:lstStyle/>
                    <a:p>
                      <a:pPr indent="0" lvl="0" marL="0" marR="0" rtl="0" algn="ctr">
                        <a:lnSpc>
                          <a:spcPct val="150000"/>
                        </a:lnSpc>
                        <a:spcBef>
                          <a:spcPts val="0"/>
                        </a:spcBef>
                        <a:spcAft>
                          <a:spcPts val="0"/>
                        </a:spcAft>
                        <a:buNone/>
                      </a:pPr>
                      <a:r>
                        <a:rPr lang="it-IT" sz="1200" u="none" cap="none" strike="noStrike"/>
                        <a:t> </a:t>
                      </a:r>
                      <a:endParaRPr sz="1100" u="none" cap="none" strike="noStrike"/>
                    </a:p>
                    <a:p>
                      <a:pPr indent="0" lvl="0" marL="0" marR="0" rtl="0" algn="ctr">
                        <a:lnSpc>
                          <a:spcPct val="150000"/>
                        </a:lnSpc>
                        <a:spcBef>
                          <a:spcPts val="800"/>
                        </a:spcBef>
                        <a:spcAft>
                          <a:spcPts val="0"/>
                        </a:spcAft>
                        <a:buNone/>
                      </a:pPr>
                      <a:r>
                        <a:rPr lang="it-IT" sz="1200" u="none" cap="none" strike="noStrike"/>
                        <a:t>luglio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Torino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6,07</a:t>
                      </a:r>
                      <a:endParaRPr sz="1100" u="none" cap="none" strike="noStrike">
                        <a:latin typeface="Arial"/>
                        <a:ea typeface="Arial"/>
                        <a:cs typeface="Arial"/>
                        <a:sym typeface="Arial"/>
                      </a:endParaRPr>
                    </a:p>
                  </a:txBody>
                  <a:tcPr marT="0" marB="0" marR="68575" marL="68575" anchor="ctr"/>
                </a:tc>
              </a:tr>
              <a:tr h="209950">
                <a:tc vMerge="1"/>
                <a:tc>
                  <a:txBody>
                    <a:bodyPr/>
                    <a:lstStyle/>
                    <a:p>
                      <a:pPr indent="0" lvl="0" marL="0" marR="0" rtl="0" algn="ctr">
                        <a:lnSpc>
                          <a:spcPct val="150000"/>
                        </a:lnSpc>
                        <a:spcBef>
                          <a:spcPts val="0"/>
                        </a:spcBef>
                        <a:spcAft>
                          <a:spcPts val="0"/>
                        </a:spcAft>
                        <a:buNone/>
                      </a:pPr>
                      <a:r>
                        <a:rPr lang="it-IT" sz="1200" u="none" cap="none" strike="noStrike"/>
                        <a:t>Novara</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1,56</a:t>
                      </a:r>
                      <a:endParaRPr sz="1100" u="none" cap="none" strike="noStrike">
                        <a:latin typeface="Arial"/>
                        <a:ea typeface="Arial"/>
                        <a:cs typeface="Arial"/>
                        <a:sym typeface="Arial"/>
                      </a:endParaRPr>
                    </a:p>
                  </a:txBody>
                  <a:tcPr marT="0" marB="0" marR="68575" marL="68575" anchor="ctr"/>
                </a:tc>
              </a:tr>
              <a:tr h="138450">
                <a:tc rowSpan="2">
                  <a:txBody>
                    <a:bodyPr/>
                    <a:lstStyle/>
                    <a:p>
                      <a:pPr indent="0" lvl="0" marL="0" marR="0" rtl="0" algn="ctr">
                        <a:lnSpc>
                          <a:spcPct val="150000"/>
                        </a:lnSpc>
                        <a:spcBef>
                          <a:spcPts val="0"/>
                        </a:spcBef>
                        <a:spcAft>
                          <a:spcPts val="0"/>
                        </a:spcAft>
                        <a:buNone/>
                      </a:pPr>
                      <a:r>
                        <a:rPr lang="it-IT" sz="1200" u="none" cap="none" strike="noStrike"/>
                        <a:t> </a:t>
                      </a:r>
                      <a:endParaRPr sz="1100" u="none" cap="none" strike="noStrike"/>
                    </a:p>
                    <a:p>
                      <a:pPr indent="0" lvl="0" marL="0" marR="0" rtl="0" algn="ctr">
                        <a:lnSpc>
                          <a:spcPct val="150000"/>
                        </a:lnSpc>
                        <a:spcBef>
                          <a:spcPts val="800"/>
                        </a:spcBef>
                        <a:spcAft>
                          <a:spcPts val="0"/>
                        </a:spcAft>
                        <a:buNone/>
                      </a:pPr>
                      <a:r>
                        <a:rPr lang="it-IT" sz="1200" u="none" cap="none" strike="noStrike"/>
                        <a:t>settembre</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Torino</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0,349</a:t>
                      </a:r>
                      <a:endParaRPr sz="1100" u="none" cap="none" strike="noStrike">
                        <a:latin typeface="Arial"/>
                        <a:ea typeface="Arial"/>
                        <a:cs typeface="Arial"/>
                        <a:sym typeface="Arial"/>
                      </a:endParaRPr>
                    </a:p>
                  </a:txBody>
                  <a:tcPr marT="0" marB="0" marR="68575" marL="68575" anchor="ctr"/>
                </a:tc>
              </a:tr>
              <a:tr h="209950">
                <a:tc vMerge="1"/>
                <a:tc>
                  <a:txBody>
                    <a:bodyPr/>
                    <a:lstStyle/>
                    <a:p>
                      <a:pPr indent="0" lvl="0" marL="0" marR="0" rtl="0" algn="ctr">
                        <a:lnSpc>
                          <a:spcPct val="150000"/>
                        </a:lnSpc>
                        <a:spcBef>
                          <a:spcPts val="0"/>
                        </a:spcBef>
                        <a:spcAft>
                          <a:spcPts val="0"/>
                        </a:spcAft>
                        <a:buNone/>
                      </a:pPr>
                      <a:r>
                        <a:rPr lang="it-IT" sz="1200" u="none" cap="none" strike="noStrike"/>
                        <a:t>Novara</a:t>
                      </a:r>
                      <a:endParaRPr sz="1100" u="none" cap="none" strike="noStrike">
                        <a:latin typeface="Arial"/>
                        <a:ea typeface="Arial"/>
                        <a:cs typeface="Arial"/>
                        <a:sym typeface="Arial"/>
                      </a:endParaRPr>
                    </a:p>
                  </a:txBody>
                  <a:tcPr marT="0" marB="0" marR="68575" marL="68575" anchor="ctr"/>
                </a:tc>
                <a:tc>
                  <a:txBody>
                    <a:bodyPr/>
                    <a:lstStyle/>
                    <a:p>
                      <a:pPr indent="0" lvl="0" marL="0" marR="0" rtl="0" algn="ctr">
                        <a:lnSpc>
                          <a:spcPct val="150000"/>
                        </a:lnSpc>
                        <a:spcBef>
                          <a:spcPts val="0"/>
                        </a:spcBef>
                        <a:spcAft>
                          <a:spcPts val="0"/>
                        </a:spcAft>
                        <a:buNone/>
                      </a:pPr>
                      <a:r>
                        <a:rPr lang="it-IT" sz="1200" u="none" cap="none" strike="noStrike"/>
                        <a:t>3,30</a:t>
                      </a:r>
                      <a:endParaRPr sz="1100" u="none" cap="none" strike="noStrike">
                        <a:latin typeface="Arial"/>
                        <a:ea typeface="Arial"/>
                        <a:cs typeface="Arial"/>
                        <a:sym typeface="Arial"/>
                      </a:endParaRPr>
                    </a:p>
                  </a:txBody>
                  <a:tcPr marT="0" marB="0" marR="68575" marL="68575" anchor="ctr"/>
                </a:tc>
              </a:tr>
            </a:tbl>
          </a:graphicData>
        </a:graphic>
      </p:graphicFrame>
      <p:pic>
        <p:nvPicPr>
          <p:cNvPr descr="Immagine che contiene testo, diagramma, linea, Diagramma&#10;&#10;Descrizione generata automaticamente" id="601" name="Google Shape;601;p15"/>
          <p:cNvPicPr preferRelativeResize="0"/>
          <p:nvPr/>
        </p:nvPicPr>
        <p:blipFill rotWithShape="1">
          <a:blip r:embed="rId8">
            <a:alphaModFix/>
          </a:blip>
          <a:srcRect b="0" l="0" r="0" t="0"/>
          <a:stretch/>
        </p:blipFill>
        <p:spPr>
          <a:xfrm>
            <a:off x="6536606" y="3574343"/>
            <a:ext cx="5401744" cy="2890863"/>
          </a:xfrm>
          <a:prstGeom prst="rect">
            <a:avLst/>
          </a:prstGeom>
          <a:noFill/>
          <a:ln cap="flat" cmpd="sng" w="9525">
            <a:solidFill>
              <a:schemeClr val="dk1"/>
            </a:solidFill>
            <a:prstDash val="solid"/>
            <a:round/>
            <a:headEnd len="sm" w="sm" type="none"/>
            <a:tailEnd len="sm" w="sm" type="none"/>
          </a:ln>
        </p:spPr>
      </p:pic>
      <p:pic>
        <p:nvPicPr>
          <p:cNvPr id="602" name="Google Shape;602;p15"/>
          <p:cNvPicPr preferRelativeResize="0"/>
          <p:nvPr/>
        </p:nvPicPr>
        <p:blipFill rotWithShape="1">
          <a:blip r:embed="rId7">
            <a:alphaModFix/>
          </a:blip>
          <a:srcRect b="24493" l="0" r="0" t="39686"/>
          <a:stretch/>
        </p:blipFill>
        <p:spPr>
          <a:xfrm>
            <a:off x="200250" y="3943882"/>
            <a:ext cx="6195743" cy="1627404"/>
          </a:xfrm>
          <a:prstGeom prst="rect">
            <a:avLst/>
          </a:prstGeom>
          <a:noFill/>
          <a:ln>
            <a:noFill/>
          </a:ln>
        </p:spPr>
      </p:pic>
      <p:sp>
        <p:nvSpPr>
          <p:cNvPr id="603" name="Google Shape;603;p15"/>
          <p:cNvSpPr txBox="1"/>
          <p:nvPr/>
        </p:nvSpPr>
        <p:spPr>
          <a:xfrm>
            <a:off x="3671241" y="6460516"/>
            <a:ext cx="585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PRE</a:t>
            </a:r>
            <a:endParaRPr/>
          </a:p>
        </p:txBody>
      </p:sp>
      <p:sp>
        <p:nvSpPr>
          <p:cNvPr id="604" name="Google Shape;604;p15"/>
          <p:cNvSpPr txBox="1"/>
          <p:nvPr/>
        </p:nvSpPr>
        <p:spPr>
          <a:xfrm>
            <a:off x="3581332" y="6880927"/>
            <a:ext cx="7220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POST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6"/>
          <p:cNvSpPr txBox="1"/>
          <p:nvPr/>
        </p:nvSpPr>
        <p:spPr>
          <a:xfrm>
            <a:off x="812977" y="1620448"/>
            <a:ext cx="356204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 …  … ……          …  … ……    ..</a:t>
            </a:r>
            <a:endParaRPr/>
          </a:p>
          <a:p>
            <a:pPr indent="0" lvl="0" marL="0" marR="0" rtl="0" algn="l">
              <a:spcBef>
                <a:spcPts val="0"/>
              </a:spcBef>
              <a:spcAft>
                <a:spcPts val="0"/>
              </a:spcAft>
              <a:buNone/>
            </a:pPr>
            <a:r>
              <a:rPr lang="it-IT" sz="1800">
                <a:solidFill>
                  <a:schemeClr val="dk1"/>
                </a:solidFill>
                <a:latin typeface="Arial"/>
                <a:ea typeface="Arial"/>
                <a:cs typeface="Arial"/>
                <a:sym typeface="Arial"/>
              </a:rPr>
              <a:t>… … …  …            …  … … … … ….. </a:t>
            </a:r>
            <a:endParaRPr/>
          </a:p>
          <a:p>
            <a:pPr indent="0" lvl="0" marL="0" marR="0" rtl="0" algn="l">
              <a:spcBef>
                <a:spcPts val="0"/>
              </a:spcBef>
              <a:spcAft>
                <a:spcPts val="0"/>
              </a:spcAft>
              <a:buNone/>
            </a:pPr>
            <a:r>
              <a:rPr lang="it-IT" sz="1800">
                <a:solidFill>
                  <a:schemeClr val="dk1"/>
                </a:solidFill>
                <a:latin typeface="Arial"/>
                <a:ea typeface="Arial"/>
                <a:cs typeface="Arial"/>
                <a:sym typeface="Arial"/>
              </a:rPr>
              <a:t>… … …         …… ……            …… …..</a:t>
            </a:r>
            <a:endParaRPr/>
          </a:p>
          <a:p>
            <a:pPr indent="0" lvl="0" marL="0" marR="0" rtl="0" algn="l">
              <a:spcBef>
                <a:spcPts val="0"/>
              </a:spcBef>
              <a:spcAft>
                <a:spcPts val="0"/>
              </a:spcAft>
              <a:buNone/>
            </a:pPr>
            <a:r>
              <a:rPr lang="it-IT" sz="1800">
                <a:solidFill>
                  <a:schemeClr val="dk1"/>
                </a:solidFill>
                <a:latin typeface="Arial"/>
                <a:ea typeface="Arial"/>
                <a:cs typeface="Arial"/>
                <a:sym typeface="Arial"/>
              </a:rPr>
              <a:t>… … …   ……   …  … … ……..</a:t>
            </a:r>
            <a:endParaRPr/>
          </a:p>
        </p:txBody>
      </p:sp>
      <p:sp>
        <p:nvSpPr>
          <p:cNvPr id="611" name="Google Shape;611;p16"/>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612" name="Google Shape;612;p16"/>
          <p:cNvPicPr preferRelativeResize="0"/>
          <p:nvPr/>
        </p:nvPicPr>
        <p:blipFill rotWithShape="1">
          <a:blip r:embed="rId3">
            <a:alphaModFix/>
          </a:blip>
          <a:srcRect b="0" l="0" r="0" t="0"/>
          <a:stretch/>
        </p:blipFill>
        <p:spPr>
          <a:xfrm>
            <a:off x="253650" y="6958114"/>
            <a:ext cx="914400" cy="914400"/>
          </a:xfrm>
          <a:prstGeom prst="rect">
            <a:avLst/>
          </a:prstGeom>
          <a:noFill/>
          <a:ln>
            <a:noFill/>
          </a:ln>
        </p:spPr>
      </p:pic>
      <p:sp>
        <p:nvSpPr>
          <p:cNvPr id="613" name="Google Shape;613;p16"/>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614" name="Google Shape;614;p16"/>
          <p:cNvPicPr preferRelativeResize="0"/>
          <p:nvPr/>
        </p:nvPicPr>
        <p:blipFill rotWithShape="1">
          <a:blip r:embed="rId4">
            <a:alphaModFix/>
          </a:blip>
          <a:srcRect b="0" l="0" r="0" t="0"/>
          <a:stretch/>
        </p:blipFill>
        <p:spPr>
          <a:xfrm>
            <a:off x="253650" y="6007443"/>
            <a:ext cx="914400" cy="914400"/>
          </a:xfrm>
          <a:prstGeom prst="rect">
            <a:avLst/>
          </a:prstGeom>
          <a:noFill/>
          <a:ln>
            <a:noFill/>
          </a:ln>
        </p:spPr>
      </p:pic>
      <p:sp>
        <p:nvSpPr>
          <p:cNvPr id="615" name="Google Shape;615;p16"/>
          <p:cNvSpPr txBox="1"/>
          <p:nvPr/>
        </p:nvSpPr>
        <p:spPr>
          <a:xfrm>
            <a:off x="1500157" y="7261111"/>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3. ESTRAZIONE DNA</a:t>
            </a:r>
            <a:endParaRPr/>
          </a:p>
        </p:txBody>
      </p:sp>
      <p:sp>
        <p:nvSpPr>
          <p:cNvPr id="616" name="Google Shape;616;p16"/>
          <p:cNvSpPr txBox="1"/>
          <p:nvPr/>
        </p:nvSpPr>
        <p:spPr>
          <a:xfrm>
            <a:off x="1431187" y="646982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pic>
        <p:nvPicPr>
          <p:cNvPr descr="Immagine che contiene testo, schermata, Carattere, Blu elettrico&#10;&#10;Descrizione generata automaticamente" id="617" name="Google Shape;617;p16"/>
          <p:cNvPicPr preferRelativeResize="0"/>
          <p:nvPr/>
        </p:nvPicPr>
        <p:blipFill rotWithShape="1">
          <a:blip r:embed="rId5">
            <a:alphaModFix/>
          </a:blip>
          <a:srcRect b="0" l="0" r="0" t="0"/>
          <a:stretch/>
        </p:blipFill>
        <p:spPr>
          <a:xfrm>
            <a:off x="93241" y="82044"/>
            <a:ext cx="1521850" cy="1441956"/>
          </a:xfrm>
          <a:prstGeom prst="rect">
            <a:avLst/>
          </a:prstGeom>
          <a:noFill/>
          <a:ln>
            <a:noFill/>
          </a:ln>
        </p:spPr>
      </p:pic>
      <p:pic>
        <p:nvPicPr>
          <p:cNvPr descr="Immagine che contiene testo, poster, logo, Carattere&#10;&#10;Descrizione generata automaticamente" id="618" name="Google Shape;618;p16"/>
          <p:cNvPicPr preferRelativeResize="0"/>
          <p:nvPr/>
        </p:nvPicPr>
        <p:blipFill rotWithShape="1">
          <a:blip r:embed="rId6">
            <a:alphaModFix/>
          </a:blip>
          <a:srcRect b="0" l="0" r="0" t="0"/>
          <a:stretch/>
        </p:blipFill>
        <p:spPr>
          <a:xfrm>
            <a:off x="93241" y="-1338036"/>
            <a:ext cx="912307" cy="1145155"/>
          </a:xfrm>
          <a:prstGeom prst="rect">
            <a:avLst/>
          </a:prstGeom>
          <a:noFill/>
          <a:ln>
            <a:noFill/>
          </a:ln>
        </p:spPr>
      </p:pic>
      <p:pic>
        <p:nvPicPr>
          <p:cNvPr descr="Immagine che contiene testo, schermata, diagramma, design&#10;&#10;Descrizione generata automaticamente" id="619" name="Google Shape;619;p16"/>
          <p:cNvPicPr preferRelativeResize="0"/>
          <p:nvPr/>
        </p:nvPicPr>
        <p:blipFill rotWithShape="1">
          <a:blip r:embed="rId7">
            <a:alphaModFix/>
          </a:blip>
          <a:srcRect b="65438" l="8361" r="59938" t="25248"/>
          <a:stretch/>
        </p:blipFill>
        <p:spPr>
          <a:xfrm>
            <a:off x="5708563" y="4034525"/>
            <a:ext cx="4860739" cy="1515676"/>
          </a:xfrm>
          <a:prstGeom prst="rect">
            <a:avLst/>
          </a:prstGeom>
          <a:noFill/>
          <a:ln cap="flat" cmpd="sng" w="9525">
            <a:solidFill>
              <a:schemeClr val="dk1"/>
            </a:solidFill>
            <a:prstDash val="solid"/>
            <a:round/>
            <a:headEnd len="sm" w="sm" type="none"/>
            <a:tailEnd len="sm" w="sm" type="none"/>
          </a:ln>
        </p:spPr>
      </p:pic>
      <p:grpSp>
        <p:nvGrpSpPr>
          <p:cNvPr id="620" name="Google Shape;620;p16"/>
          <p:cNvGrpSpPr/>
          <p:nvPr/>
        </p:nvGrpSpPr>
        <p:grpSpPr>
          <a:xfrm>
            <a:off x="803345" y="1835578"/>
            <a:ext cx="3016832" cy="1019956"/>
            <a:chOff x="1318798" y="1662950"/>
            <a:chExt cx="3016832" cy="1019956"/>
          </a:xfrm>
        </p:grpSpPr>
        <p:grpSp>
          <p:nvGrpSpPr>
            <p:cNvPr id="621" name="Google Shape;621;p16"/>
            <p:cNvGrpSpPr/>
            <p:nvPr/>
          </p:nvGrpSpPr>
          <p:grpSpPr>
            <a:xfrm>
              <a:off x="2656300" y="1686779"/>
              <a:ext cx="943276" cy="85306"/>
              <a:chOff x="6487427" y="4774131"/>
              <a:chExt cx="1621487" cy="85023"/>
            </a:xfrm>
          </p:grpSpPr>
          <p:cxnSp>
            <p:nvCxnSpPr>
              <p:cNvPr id="622" name="Google Shape;622;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23" name="Google Shape;623;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24" name="Google Shape;624;p16"/>
            <p:cNvGrpSpPr/>
            <p:nvPr/>
          </p:nvGrpSpPr>
          <p:grpSpPr>
            <a:xfrm>
              <a:off x="1982810" y="2009800"/>
              <a:ext cx="2290256" cy="75196"/>
              <a:chOff x="6487427" y="4774131"/>
              <a:chExt cx="1621487" cy="85023"/>
            </a:xfrm>
          </p:grpSpPr>
          <p:cxnSp>
            <p:nvCxnSpPr>
              <p:cNvPr id="625" name="Google Shape;625;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26" name="Google Shape;626;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27" name="Google Shape;627;p16"/>
            <p:cNvGrpSpPr/>
            <p:nvPr/>
          </p:nvGrpSpPr>
          <p:grpSpPr>
            <a:xfrm flipH="1" rot="10800000">
              <a:off x="1786480" y="2340925"/>
              <a:ext cx="657726" cy="67093"/>
              <a:chOff x="6487427" y="4774131"/>
              <a:chExt cx="1621487" cy="85023"/>
            </a:xfrm>
          </p:grpSpPr>
          <p:cxnSp>
            <p:nvCxnSpPr>
              <p:cNvPr id="628" name="Google Shape;628;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29" name="Google Shape;629;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30" name="Google Shape;630;p16"/>
            <p:cNvGrpSpPr/>
            <p:nvPr/>
          </p:nvGrpSpPr>
          <p:grpSpPr>
            <a:xfrm>
              <a:off x="1365687" y="2565184"/>
              <a:ext cx="1621487" cy="85023"/>
              <a:chOff x="6487427" y="4774131"/>
              <a:chExt cx="1621487" cy="85023"/>
            </a:xfrm>
          </p:grpSpPr>
          <p:cxnSp>
            <p:nvCxnSpPr>
              <p:cNvPr id="631" name="Google Shape;631;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32" name="Google Shape;632;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sp>
          <p:nvSpPr>
            <p:cNvPr id="633" name="Google Shape;633;p16"/>
            <p:cNvSpPr/>
            <p:nvPr/>
          </p:nvSpPr>
          <p:spPr>
            <a:xfrm>
              <a:off x="2924977" y="2552164"/>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4" name="Google Shape;634;p16"/>
            <p:cNvSpPr/>
            <p:nvPr/>
          </p:nvSpPr>
          <p:spPr>
            <a:xfrm>
              <a:off x="2923373" y="2637187"/>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16"/>
            <p:cNvSpPr/>
            <p:nvPr/>
          </p:nvSpPr>
          <p:spPr>
            <a:xfrm>
              <a:off x="2381641" y="2377837"/>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6" name="Google Shape;636;p16"/>
            <p:cNvSpPr/>
            <p:nvPr/>
          </p:nvSpPr>
          <p:spPr>
            <a:xfrm>
              <a:off x="2381641" y="2309961"/>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7" name="Google Shape;637;p16"/>
            <p:cNvSpPr/>
            <p:nvPr/>
          </p:nvSpPr>
          <p:spPr>
            <a:xfrm>
              <a:off x="4210501" y="2062136"/>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8" name="Google Shape;638;p16"/>
            <p:cNvSpPr/>
            <p:nvPr/>
          </p:nvSpPr>
          <p:spPr>
            <a:xfrm>
              <a:off x="4210501" y="1986940"/>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9" name="Google Shape;639;p16"/>
            <p:cNvSpPr/>
            <p:nvPr/>
          </p:nvSpPr>
          <p:spPr>
            <a:xfrm>
              <a:off x="3537011" y="1746165"/>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0" name="Google Shape;640;p16"/>
            <p:cNvSpPr/>
            <p:nvPr/>
          </p:nvSpPr>
          <p:spPr>
            <a:xfrm>
              <a:off x="3537011" y="1663919"/>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1" name="Google Shape;641;p16"/>
            <p:cNvSpPr/>
            <p:nvPr/>
          </p:nvSpPr>
          <p:spPr>
            <a:xfrm>
              <a:off x="1318798" y="2540268"/>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2" name="Google Shape;642;p16"/>
            <p:cNvSpPr/>
            <p:nvPr/>
          </p:nvSpPr>
          <p:spPr>
            <a:xfrm>
              <a:off x="1318798" y="2625290"/>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3" name="Google Shape;643;p16"/>
            <p:cNvSpPr/>
            <p:nvPr/>
          </p:nvSpPr>
          <p:spPr>
            <a:xfrm>
              <a:off x="2593736" y="1662950"/>
              <a:ext cx="125129" cy="45719"/>
            </a:xfrm>
            <a:prstGeom prst="rect">
              <a:avLst/>
            </a:prstGeom>
            <a:solidFill>
              <a:srgbClr val="E59D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4" name="Google Shape;644;p16"/>
            <p:cNvSpPr/>
            <p:nvPr/>
          </p:nvSpPr>
          <p:spPr>
            <a:xfrm>
              <a:off x="2593736" y="1757135"/>
              <a:ext cx="125129" cy="45719"/>
            </a:xfrm>
            <a:prstGeom prst="rect">
              <a:avLst/>
            </a:prstGeom>
            <a:solidFill>
              <a:srgbClr val="E59D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p16"/>
            <p:cNvSpPr/>
            <p:nvPr/>
          </p:nvSpPr>
          <p:spPr>
            <a:xfrm>
              <a:off x="1920246" y="1986940"/>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6" name="Google Shape;646;p16"/>
            <p:cNvSpPr/>
            <p:nvPr/>
          </p:nvSpPr>
          <p:spPr>
            <a:xfrm>
              <a:off x="1920246" y="2061997"/>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7" name="Google Shape;647;p16"/>
            <p:cNvSpPr/>
            <p:nvPr/>
          </p:nvSpPr>
          <p:spPr>
            <a:xfrm>
              <a:off x="1744771" y="2309645"/>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8" name="Google Shape;648;p16"/>
            <p:cNvSpPr/>
            <p:nvPr/>
          </p:nvSpPr>
          <p:spPr>
            <a:xfrm>
              <a:off x="1744771" y="2385158"/>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49" name="Google Shape;649;p16"/>
          <p:cNvSpPr/>
          <p:nvPr/>
        </p:nvSpPr>
        <p:spPr>
          <a:xfrm>
            <a:off x="72665" y="2116002"/>
            <a:ext cx="300969" cy="284694"/>
          </a:xfrm>
          <a:prstGeom prst="ellipse">
            <a:avLst/>
          </a:prstGeom>
          <a:solidFill>
            <a:srgbClr val="F2A98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50" name="Google Shape;650;p16"/>
          <p:cNvGrpSpPr/>
          <p:nvPr/>
        </p:nvGrpSpPr>
        <p:grpSpPr>
          <a:xfrm>
            <a:off x="9141122" y="1883213"/>
            <a:ext cx="2570462" cy="705701"/>
            <a:chOff x="9566400" y="1789859"/>
            <a:chExt cx="2570462" cy="705701"/>
          </a:xfrm>
        </p:grpSpPr>
        <p:grpSp>
          <p:nvGrpSpPr>
            <p:cNvPr id="651" name="Google Shape;651;p16"/>
            <p:cNvGrpSpPr/>
            <p:nvPr/>
          </p:nvGrpSpPr>
          <p:grpSpPr>
            <a:xfrm>
              <a:off x="9784042" y="1812719"/>
              <a:ext cx="2290256" cy="75196"/>
              <a:chOff x="6487427" y="4774131"/>
              <a:chExt cx="1621487" cy="85023"/>
            </a:xfrm>
          </p:grpSpPr>
          <p:cxnSp>
            <p:nvCxnSpPr>
              <p:cNvPr id="652" name="Google Shape;652;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53" name="Google Shape;653;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54" name="Google Shape;654;p16"/>
            <p:cNvGrpSpPr/>
            <p:nvPr/>
          </p:nvGrpSpPr>
          <p:grpSpPr>
            <a:xfrm>
              <a:off x="9613289" y="2377838"/>
              <a:ext cx="1621487" cy="85023"/>
              <a:chOff x="6487427" y="4774131"/>
              <a:chExt cx="1621487" cy="85023"/>
            </a:xfrm>
          </p:grpSpPr>
          <p:cxnSp>
            <p:nvCxnSpPr>
              <p:cNvPr id="655" name="Google Shape;655;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56" name="Google Shape;656;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sp>
          <p:nvSpPr>
            <p:cNvPr id="657" name="Google Shape;657;p16"/>
            <p:cNvSpPr/>
            <p:nvPr/>
          </p:nvSpPr>
          <p:spPr>
            <a:xfrm>
              <a:off x="11172579" y="2364818"/>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8" name="Google Shape;658;p16"/>
            <p:cNvSpPr/>
            <p:nvPr/>
          </p:nvSpPr>
          <p:spPr>
            <a:xfrm>
              <a:off x="11170975" y="2449841"/>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9" name="Google Shape;659;p16"/>
            <p:cNvSpPr/>
            <p:nvPr/>
          </p:nvSpPr>
          <p:spPr>
            <a:xfrm>
              <a:off x="12011733" y="1865055"/>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0" name="Google Shape;660;p16"/>
            <p:cNvSpPr/>
            <p:nvPr/>
          </p:nvSpPr>
          <p:spPr>
            <a:xfrm>
              <a:off x="12011733" y="1789859"/>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1" name="Google Shape;661;p16"/>
            <p:cNvSpPr/>
            <p:nvPr/>
          </p:nvSpPr>
          <p:spPr>
            <a:xfrm>
              <a:off x="9566400" y="2352922"/>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2" name="Google Shape;662;p16"/>
            <p:cNvSpPr/>
            <p:nvPr/>
          </p:nvSpPr>
          <p:spPr>
            <a:xfrm>
              <a:off x="9566400" y="2437944"/>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3" name="Google Shape;663;p16"/>
            <p:cNvSpPr/>
            <p:nvPr/>
          </p:nvSpPr>
          <p:spPr>
            <a:xfrm>
              <a:off x="9721478" y="1789859"/>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16"/>
            <p:cNvSpPr/>
            <p:nvPr/>
          </p:nvSpPr>
          <p:spPr>
            <a:xfrm>
              <a:off x="9721478" y="1864916"/>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665" name="Google Shape;665;p16"/>
          <p:cNvCxnSpPr/>
          <p:nvPr/>
        </p:nvCxnSpPr>
        <p:spPr>
          <a:xfrm>
            <a:off x="435342" y="2254366"/>
            <a:ext cx="385057" cy="1049"/>
          </a:xfrm>
          <a:prstGeom prst="straightConnector1">
            <a:avLst/>
          </a:prstGeom>
          <a:noFill/>
          <a:ln cap="flat" cmpd="sng" w="19050">
            <a:solidFill>
              <a:schemeClr val="dk1"/>
            </a:solidFill>
            <a:prstDash val="solid"/>
            <a:miter lim="800000"/>
            <a:headEnd len="sm" w="sm" type="none"/>
            <a:tailEnd len="med" w="med" type="triangle"/>
          </a:ln>
        </p:spPr>
      </p:cxnSp>
      <p:grpSp>
        <p:nvGrpSpPr>
          <p:cNvPr id="666" name="Google Shape;666;p16"/>
          <p:cNvGrpSpPr/>
          <p:nvPr/>
        </p:nvGrpSpPr>
        <p:grpSpPr>
          <a:xfrm rot="-5400000">
            <a:off x="3282633" y="1702957"/>
            <a:ext cx="2742188" cy="738664"/>
            <a:chOff x="1509108" y="2973744"/>
            <a:chExt cx="2742188" cy="738664"/>
          </a:xfrm>
        </p:grpSpPr>
        <p:cxnSp>
          <p:nvCxnSpPr>
            <p:cNvPr id="667" name="Google Shape;667;p16"/>
            <p:cNvCxnSpPr/>
            <p:nvPr/>
          </p:nvCxnSpPr>
          <p:spPr>
            <a:xfrm>
              <a:off x="2713580" y="3043220"/>
              <a:ext cx="0" cy="385011"/>
            </a:xfrm>
            <a:prstGeom prst="straightConnector1">
              <a:avLst/>
            </a:prstGeom>
            <a:noFill/>
            <a:ln cap="flat" cmpd="sng" w="19050">
              <a:solidFill>
                <a:schemeClr val="dk1"/>
              </a:solidFill>
              <a:prstDash val="solid"/>
              <a:miter lim="800000"/>
              <a:headEnd len="sm" w="sm" type="none"/>
              <a:tailEnd len="med" w="med" type="triangle"/>
            </a:ln>
          </p:spPr>
        </p:cxnSp>
        <p:cxnSp>
          <p:nvCxnSpPr>
            <p:cNvPr id="668" name="Google Shape;668;p16"/>
            <p:cNvCxnSpPr/>
            <p:nvPr/>
          </p:nvCxnSpPr>
          <p:spPr>
            <a:xfrm>
              <a:off x="2719485" y="3074895"/>
              <a:ext cx="686713" cy="269650"/>
            </a:xfrm>
            <a:prstGeom prst="curvedConnector3">
              <a:avLst>
                <a:gd fmla="val -122597" name="adj1"/>
              </a:avLst>
            </a:prstGeom>
            <a:noFill/>
            <a:ln cap="flat" cmpd="sng" w="19050">
              <a:solidFill>
                <a:schemeClr val="dk1"/>
              </a:solidFill>
              <a:prstDash val="solid"/>
              <a:miter lim="800000"/>
              <a:headEnd len="sm" w="sm" type="none"/>
              <a:tailEnd len="med" w="med" type="triangle"/>
            </a:ln>
          </p:spPr>
        </p:cxnSp>
        <p:grpSp>
          <p:nvGrpSpPr>
            <p:cNvPr id="669" name="Google Shape;669;p16"/>
            <p:cNvGrpSpPr/>
            <p:nvPr/>
          </p:nvGrpSpPr>
          <p:grpSpPr>
            <a:xfrm>
              <a:off x="3505155" y="2973744"/>
              <a:ext cx="746141" cy="738664"/>
              <a:chOff x="4702042" y="3044490"/>
              <a:chExt cx="746141" cy="738664"/>
            </a:xfrm>
          </p:grpSpPr>
          <p:sp>
            <p:nvSpPr>
              <p:cNvPr id="670" name="Google Shape;670;p16"/>
              <p:cNvSpPr/>
              <p:nvPr/>
            </p:nvSpPr>
            <p:spPr>
              <a:xfrm>
                <a:off x="4749787" y="3285884"/>
                <a:ext cx="300969" cy="284694"/>
              </a:xfrm>
              <a:prstGeom prst="ellipse">
                <a:avLst/>
              </a:prstGeom>
              <a:solidFill>
                <a:srgbClr val="F2A98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1" name="Google Shape;671;p16"/>
              <p:cNvSpPr/>
              <p:nvPr/>
            </p:nvSpPr>
            <p:spPr>
              <a:xfrm>
                <a:off x="4702042" y="3044490"/>
                <a:ext cx="746141" cy="738664"/>
              </a:xfrm>
              <a:prstGeom prst="rect">
                <a:avLst/>
              </a:prstGeom>
            </p:spPr>
            <p:txBody>
              <a:bodyPr>
                <a:prstTxWarp prst="textPlain"/>
              </a:bodyPr>
              <a:lstStyle/>
              <a:p>
                <a:pPr lvl="0" algn="l"/>
                <a:r>
                  <a:rPr b="0" i="0">
                    <a:ln>
                      <a:noFill/>
                    </a:ln>
                    <a:solidFill>
                      <a:schemeClr val="dk1"/>
                    </a:solidFill>
                    <a:latin typeface="Arial"/>
                  </a:rPr>
                  <a:t>……………………...… ………         ………</a:t>
                </a:r>
              </a:p>
            </p:txBody>
          </p:sp>
        </p:grpSp>
        <p:cxnSp>
          <p:nvCxnSpPr>
            <p:cNvPr id="672" name="Google Shape;672;p16"/>
            <p:cNvCxnSpPr/>
            <p:nvPr/>
          </p:nvCxnSpPr>
          <p:spPr>
            <a:xfrm>
              <a:off x="1908601" y="3131527"/>
              <a:ext cx="686713" cy="269650"/>
            </a:xfrm>
            <a:prstGeom prst="curvedConnector3">
              <a:avLst>
                <a:gd fmla="val -12762" name="adj1"/>
              </a:avLst>
            </a:prstGeom>
            <a:noFill/>
            <a:ln cap="flat" cmpd="sng" w="19050">
              <a:solidFill>
                <a:schemeClr val="dk1"/>
              </a:solidFill>
              <a:prstDash val="solid"/>
              <a:miter lim="800000"/>
              <a:headEnd len="sm" w="sm" type="none"/>
              <a:tailEnd len="med" w="med" type="triangle"/>
            </a:ln>
          </p:spPr>
        </p:cxnSp>
        <p:sp>
          <p:nvSpPr>
            <p:cNvPr id="673" name="Google Shape;673;p16"/>
            <p:cNvSpPr/>
            <p:nvPr/>
          </p:nvSpPr>
          <p:spPr>
            <a:xfrm>
              <a:off x="1509108" y="3000243"/>
              <a:ext cx="300969" cy="284694"/>
            </a:xfrm>
            <a:prstGeom prst="ellipse">
              <a:avLst/>
            </a:prstGeom>
            <a:solidFill>
              <a:srgbClr val="F2A98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74" name="Google Shape;674;p16"/>
          <p:cNvGrpSpPr/>
          <p:nvPr/>
        </p:nvGrpSpPr>
        <p:grpSpPr>
          <a:xfrm>
            <a:off x="5038896" y="1606292"/>
            <a:ext cx="3074732" cy="1060442"/>
            <a:chOff x="5647927" y="1615815"/>
            <a:chExt cx="3074732" cy="1060442"/>
          </a:xfrm>
        </p:grpSpPr>
        <p:grpSp>
          <p:nvGrpSpPr>
            <p:cNvPr id="675" name="Google Shape;675;p16"/>
            <p:cNvGrpSpPr/>
            <p:nvPr/>
          </p:nvGrpSpPr>
          <p:grpSpPr>
            <a:xfrm>
              <a:off x="7043329" y="1639644"/>
              <a:ext cx="943276" cy="85306"/>
              <a:chOff x="6487427" y="4774131"/>
              <a:chExt cx="1621487" cy="85023"/>
            </a:xfrm>
          </p:grpSpPr>
          <p:cxnSp>
            <p:nvCxnSpPr>
              <p:cNvPr id="676" name="Google Shape;676;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77" name="Google Shape;677;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78" name="Google Shape;678;p16"/>
            <p:cNvGrpSpPr/>
            <p:nvPr/>
          </p:nvGrpSpPr>
          <p:grpSpPr>
            <a:xfrm>
              <a:off x="6369839" y="1962665"/>
              <a:ext cx="2290256" cy="75196"/>
              <a:chOff x="6487427" y="4774131"/>
              <a:chExt cx="1621487" cy="85023"/>
            </a:xfrm>
          </p:grpSpPr>
          <p:cxnSp>
            <p:nvCxnSpPr>
              <p:cNvPr id="679" name="Google Shape;679;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80" name="Google Shape;680;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81" name="Google Shape;681;p16"/>
            <p:cNvGrpSpPr/>
            <p:nvPr/>
          </p:nvGrpSpPr>
          <p:grpSpPr>
            <a:xfrm flipH="1" rot="10800000">
              <a:off x="6173509" y="2293790"/>
              <a:ext cx="657726" cy="67093"/>
              <a:chOff x="6487427" y="4774131"/>
              <a:chExt cx="1621487" cy="85023"/>
            </a:xfrm>
          </p:grpSpPr>
          <p:cxnSp>
            <p:nvCxnSpPr>
              <p:cNvPr id="682" name="Google Shape;682;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83" name="Google Shape;683;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grpSp>
          <p:nvGrpSpPr>
            <p:cNvPr id="684" name="Google Shape;684;p16"/>
            <p:cNvGrpSpPr/>
            <p:nvPr/>
          </p:nvGrpSpPr>
          <p:grpSpPr>
            <a:xfrm>
              <a:off x="5694816" y="2558535"/>
              <a:ext cx="1621487" cy="85023"/>
              <a:chOff x="6487427" y="4774131"/>
              <a:chExt cx="1621487" cy="85023"/>
            </a:xfrm>
          </p:grpSpPr>
          <p:cxnSp>
            <p:nvCxnSpPr>
              <p:cNvPr id="685" name="Google Shape;685;p16"/>
              <p:cNvCxnSpPr/>
              <p:nvPr/>
            </p:nvCxnSpPr>
            <p:spPr>
              <a:xfrm>
                <a:off x="6487427" y="4774131"/>
                <a:ext cx="1621487" cy="0"/>
              </a:xfrm>
              <a:prstGeom prst="straightConnector1">
                <a:avLst/>
              </a:prstGeom>
              <a:noFill/>
              <a:ln cap="flat" cmpd="sng" w="25400">
                <a:solidFill>
                  <a:srgbClr val="747474"/>
                </a:solidFill>
                <a:prstDash val="solid"/>
                <a:miter lim="800000"/>
                <a:headEnd len="sm" w="sm" type="none"/>
                <a:tailEnd len="sm" w="sm" type="none"/>
              </a:ln>
            </p:spPr>
          </p:cxnSp>
          <p:cxnSp>
            <p:nvCxnSpPr>
              <p:cNvPr id="686" name="Google Shape;686;p16"/>
              <p:cNvCxnSpPr/>
              <p:nvPr/>
            </p:nvCxnSpPr>
            <p:spPr>
              <a:xfrm>
                <a:off x="6487427" y="4859154"/>
                <a:ext cx="1621487" cy="0"/>
              </a:xfrm>
              <a:prstGeom prst="straightConnector1">
                <a:avLst/>
              </a:prstGeom>
              <a:noFill/>
              <a:ln cap="flat" cmpd="sng" w="25400">
                <a:solidFill>
                  <a:srgbClr val="747474"/>
                </a:solidFill>
                <a:prstDash val="solid"/>
                <a:miter lim="800000"/>
                <a:headEnd len="sm" w="sm" type="none"/>
                <a:tailEnd len="sm" w="sm" type="none"/>
              </a:ln>
            </p:spPr>
          </p:cxnSp>
        </p:grpSp>
        <p:sp>
          <p:nvSpPr>
            <p:cNvPr id="687" name="Google Shape;687;p16"/>
            <p:cNvSpPr/>
            <p:nvPr/>
          </p:nvSpPr>
          <p:spPr>
            <a:xfrm>
              <a:off x="7254106" y="2545515"/>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8" name="Google Shape;688;p16"/>
            <p:cNvSpPr/>
            <p:nvPr/>
          </p:nvSpPr>
          <p:spPr>
            <a:xfrm>
              <a:off x="7252502" y="2630538"/>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9" name="Google Shape;689;p16"/>
            <p:cNvSpPr/>
            <p:nvPr/>
          </p:nvSpPr>
          <p:spPr>
            <a:xfrm>
              <a:off x="6768670" y="2330702"/>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0" name="Google Shape;690;p16"/>
            <p:cNvSpPr/>
            <p:nvPr/>
          </p:nvSpPr>
          <p:spPr>
            <a:xfrm>
              <a:off x="6768670" y="2262826"/>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1" name="Google Shape;691;p16"/>
            <p:cNvSpPr/>
            <p:nvPr/>
          </p:nvSpPr>
          <p:spPr>
            <a:xfrm>
              <a:off x="8597530" y="2015001"/>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2" name="Google Shape;692;p16"/>
            <p:cNvSpPr/>
            <p:nvPr/>
          </p:nvSpPr>
          <p:spPr>
            <a:xfrm>
              <a:off x="8597530" y="1939805"/>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3" name="Google Shape;693;p16"/>
            <p:cNvSpPr/>
            <p:nvPr/>
          </p:nvSpPr>
          <p:spPr>
            <a:xfrm>
              <a:off x="7924040" y="1699030"/>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4" name="Google Shape;694;p16"/>
            <p:cNvSpPr/>
            <p:nvPr/>
          </p:nvSpPr>
          <p:spPr>
            <a:xfrm>
              <a:off x="7924040" y="1616784"/>
              <a:ext cx="125129" cy="4571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5" name="Google Shape;695;p16"/>
            <p:cNvSpPr/>
            <p:nvPr/>
          </p:nvSpPr>
          <p:spPr>
            <a:xfrm>
              <a:off x="5647927" y="2533619"/>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6" name="Google Shape;696;p16"/>
            <p:cNvSpPr/>
            <p:nvPr/>
          </p:nvSpPr>
          <p:spPr>
            <a:xfrm>
              <a:off x="5647927" y="2618641"/>
              <a:ext cx="125129" cy="457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7" name="Google Shape;697;p16"/>
            <p:cNvSpPr/>
            <p:nvPr/>
          </p:nvSpPr>
          <p:spPr>
            <a:xfrm>
              <a:off x="6980765" y="1615815"/>
              <a:ext cx="125129" cy="45719"/>
            </a:xfrm>
            <a:prstGeom prst="rect">
              <a:avLst/>
            </a:prstGeom>
            <a:solidFill>
              <a:srgbClr val="E59D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8" name="Google Shape;698;p16"/>
            <p:cNvSpPr/>
            <p:nvPr/>
          </p:nvSpPr>
          <p:spPr>
            <a:xfrm>
              <a:off x="6980765" y="1710000"/>
              <a:ext cx="125129" cy="45719"/>
            </a:xfrm>
            <a:prstGeom prst="rect">
              <a:avLst/>
            </a:prstGeom>
            <a:solidFill>
              <a:srgbClr val="E59D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16"/>
            <p:cNvSpPr/>
            <p:nvPr/>
          </p:nvSpPr>
          <p:spPr>
            <a:xfrm>
              <a:off x="6307275" y="1939805"/>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0" name="Google Shape;700;p16"/>
            <p:cNvSpPr/>
            <p:nvPr/>
          </p:nvSpPr>
          <p:spPr>
            <a:xfrm>
              <a:off x="6307275" y="2014862"/>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16"/>
            <p:cNvSpPr/>
            <p:nvPr/>
          </p:nvSpPr>
          <p:spPr>
            <a:xfrm>
              <a:off x="6131800" y="2262510"/>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16"/>
            <p:cNvSpPr/>
            <p:nvPr/>
          </p:nvSpPr>
          <p:spPr>
            <a:xfrm>
              <a:off x="6139376" y="2348633"/>
              <a:ext cx="125129" cy="45719"/>
            </a:xfrm>
            <a:prstGeom prst="rect">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03" name="Google Shape;703;p16"/>
          <p:cNvGrpSpPr/>
          <p:nvPr/>
        </p:nvGrpSpPr>
        <p:grpSpPr>
          <a:xfrm>
            <a:off x="8274431" y="866889"/>
            <a:ext cx="990961" cy="1845941"/>
            <a:chOff x="8274431" y="866889"/>
            <a:chExt cx="990961" cy="1845941"/>
          </a:xfrm>
        </p:grpSpPr>
        <p:grpSp>
          <p:nvGrpSpPr>
            <p:cNvPr id="704" name="Google Shape;704;p16"/>
            <p:cNvGrpSpPr/>
            <p:nvPr/>
          </p:nvGrpSpPr>
          <p:grpSpPr>
            <a:xfrm>
              <a:off x="8274431" y="866889"/>
              <a:ext cx="990961" cy="1845941"/>
              <a:chOff x="8563736" y="1389802"/>
              <a:chExt cx="990961" cy="1845941"/>
            </a:xfrm>
          </p:grpSpPr>
          <p:sp>
            <p:nvSpPr>
              <p:cNvPr id="705" name="Google Shape;705;p16"/>
              <p:cNvSpPr/>
              <p:nvPr/>
            </p:nvSpPr>
            <p:spPr>
              <a:xfrm rot="-4930819">
                <a:off x="8284129" y="1965435"/>
                <a:ext cx="1544239" cy="586908"/>
              </a:xfrm>
              <a:prstGeom prst="rect">
                <a:avLst/>
              </a:prstGeom>
            </p:spPr>
            <p:txBody>
              <a:bodyPr>
                <a:prstTxWarp prst="textPlain"/>
              </a:bodyPr>
              <a:lstStyle/>
              <a:p>
                <a:pPr lvl="0" algn="l"/>
                <a:r>
                  <a:rPr b="1" i="0">
                    <a:ln>
                      <a:noFill/>
                    </a:ln>
                    <a:solidFill>
                      <a:schemeClr val="dk1"/>
                    </a:solidFill>
                    <a:latin typeface="Arial"/>
                  </a:rPr>
                  <a:t>_______________________</a:t>
                </a:r>
              </a:p>
            </p:txBody>
          </p:sp>
          <p:sp>
            <p:nvSpPr>
              <p:cNvPr id="706" name="Google Shape;706;p16"/>
              <p:cNvSpPr/>
              <p:nvPr/>
            </p:nvSpPr>
            <p:spPr>
              <a:xfrm rot="-4930819">
                <a:off x="8386801" y="1901214"/>
                <a:ext cx="1544239" cy="586908"/>
              </a:xfrm>
              <a:prstGeom prst="rect">
                <a:avLst/>
              </a:prstGeom>
            </p:spPr>
            <p:txBody>
              <a:bodyPr>
                <a:prstTxWarp prst="textPlain"/>
              </a:bodyPr>
              <a:lstStyle/>
              <a:p>
                <a:pPr lvl="0" algn="l"/>
                <a:r>
                  <a:rPr b="1" i="0">
                    <a:ln>
                      <a:noFill/>
                    </a:ln>
                    <a:solidFill>
                      <a:schemeClr val="dk1"/>
                    </a:solidFill>
                    <a:latin typeface="Arial"/>
                  </a:rPr>
                  <a:t>_______________________</a:t>
                </a:r>
              </a:p>
            </p:txBody>
          </p:sp>
          <p:sp>
            <p:nvSpPr>
              <p:cNvPr id="707" name="Google Shape;707;p16"/>
              <p:cNvSpPr/>
              <p:nvPr/>
            </p:nvSpPr>
            <p:spPr>
              <a:xfrm rot="-4930819">
                <a:off x="8237264" y="2137423"/>
                <a:ext cx="1544239" cy="586908"/>
              </a:xfrm>
              <a:prstGeom prst="rect">
                <a:avLst/>
              </a:prstGeom>
            </p:spPr>
            <p:txBody>
              <a:bodyPr>
                <a:prstTxWarp prst="textPlain"/>
              </a:bodyPr>
              <a:lstStyle/>
              <a:p>
                <a:pPr lvl="0" algn="l"/>
                <a:r>
                  <a:rPr b="1" i="0">
                    <a:ln>
                      <a:noFill/>
                    </a:ln>
                    <a:solidFill>
                      <a:schemeClr val="dk1"/>
                    </a:solidFill>
                    <a:latin typeface="Arial"/>
                  </a:rPr>
                  <a:t>_______________________</a:t>
                </a:r>
              </a:p>
            </p:txBody>
          </p:sp>
          <p:sp>
            <p:nvSpPr>
              <p:cNvPr id="708" name="Google Shape;708;p16"/>
              <p:cNvSpPr/>
              <p:nvPr/>
            </p:nvSpPr>
            <p:spPr>
              <a:xfrm rot="-4930819">
                <a:off x="8187393" y="1977590"/>
                <a:ext cx="1544239" cy="586908"/>
              </a:xfrm>
              <a:prstGeom prst="rect">
                <a:avLst/>
              </a:prstGeom>
            </p:spPr>
            <p:txBody>
              <a:bodyPr>
                <a:prstTxWarp prst="textPlain"/>
              </a:bodyPr>
              <a:lstStyle/>
              <a:p>
                <a:pPr lvl="0" algn="l"/>
                <a:r>
                  <a:rPr b="1" i="0">
                    <a:ln>
                      <a:noFill/>
                    </a:ln>
                    <a:solidFill>
                      <a:schemeClr val="dk1"/>
                    </a:solidFill>
                    <a:latin typeface="Arial"/>
                  </a:rPr>
                  <a:t>_______________________</a:t>
                </a:r>
              </a:p>
            </p:txBody>
          </p:sp>
          <p:sp>
            <p:nvSpPr>
              <p:cNvPr id="709" name="Google Shape;709;p16"/>
              <p:cNvSpPr/>
              <p:nvPr/>
            </p:nvSpPr>
            <p:spPr>
              <a:xfrm>
                <a:off x="8985231" y="1495300"/>
                <a:ext cx="300969" cy="284694"/>
              </a:xfrm>
              <a:prstGeom prst="ellipse">
                <a:avLst/>
              </a:prstGeom>
              <a:solidFill>
                <a:srgbClr val="F2A98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cxnSp>
          <p:nvCxnSpPr>
            <p:cNvPr id="710" name="Google Shape;710;p16"/>
            <p:cNvCxnSpPr/>
            <p:nvPr/>
          </p:nvCxnSpPr>
          <p:spPr>
            <a:xfrm rot="10800000">
              <a:off x="8691610" y="2052916"/>
              <a:ext cx="0" cy="385011"/>
            </a:xfrm>
            <a:prstGeom prst="straightConnector1">
              <a:avLst/>
            </a:prstGeom>
            <a:noFill/>
            <a:ln cap="flat" cmpd="sng" w="19050">
              <a:solidFill>
                <a:schemeClr val="dk1"/>
              </a:solidFill>
              <a:prstDash val="solid"/>
              <a:miter lim="800000"/>
              <a:headEnd len="sm" w="sm" type="none"/>
              <a:tailEnd len="med" w="med" type="triangle"/>
            </a:ln>
          </p:spPr>
        </p:cxnSp>
        <p:cxnSp>
          <p:nvCxnSpPr>
            <p:cNvPr id="711" name="Google Shape;711;p16"/>
            <p:cNvCxnSpPr/>
            <p:nvPr/>
          </p:nvCxnSpPr>
          <p:spPr>
            <a:xfrm rot="-5400000">
              <a:off x="8291730" y="1767240"/>
              <a:ext cx="686713" cy="269650"/>
            </a:xfrm>
            <a:prstGeom prst="curvedConnector3">
              <a:avLst>
                <a:gd fmla="val 67" name="adj1"/>
              </a:avLst>
            </a:prstGeom>
            <a:noFill/>
            <a:ln cap="flat" cmpd="sng" w="19050">
              <a:solidFill>
                <a:schemeClr val="dk1"/>
              </a:solidFill>
              <a:prstDash val="solid"/>
              <a:miter lim="800000"/>
              <a:headEnd len="sm" w="sm" type="none"/>
              <a:tailEnd len="med" w="med" type="triangle"/>
            </a:ln>
          </p:spPr>
        </p:cxnSp>
      </p:grpSp>
      <p:pic>
        <p:nvPicPr>
          <p:cNvPr descr="Synthetic long single-stranded and circular DNA" id="712" name="Google Shape;712;p16"/>
          <p:cNvPicPr preferRelativeResize="0"/>
          <p:nvPr/>
        </p:nvPicPr>
        <p:blipFill rotWithShape="1">
          <a:blip r:embed="rId8">
            <a:alphaModFix/>
          </a:blip>
          <a:srcRect b="0" l="0" r="0" t="0"/>
          <a:stretch/>
        </p:blipFill>
        <p:spPr>
          <a:xfrm>
            <a:off x="783315" y="4565532"/>
            <a:ext cx="3812274" cy="812827"/>
          </a:xfrm>
          <a:prstGeom prst="rect">
            <a:avLst/>
          </a:prstGeom>
          <a:noFill/>
          <a:ln>
            <a:noFill/>
          </a:ln>
        </p:spPr>
      </p:pic>
      <p:sp>
        <p:nvSpPr>
          <p:cNvPr id="713" name="Google Shape;713;p16"/>
          <p:cNvSpPr txBox="1"/>
          <p:nvPr/>
        </p:nvSpPr>
        <p:spPr>
          <a:xfrm>
            <a:off x="3031267" y="6464643"/>
            <a:ext cx="17614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FASE            -PCR</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16"/>
          <p:cNvSpPr txBox="1"/>
          <p:nvPr/>
        </p:nvSpPr>
        <p:spPr>
          <a:xfrm>
            <a:off x="3671241" y="6891436"/>
            <a:ext cx="585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PRE</a:t>
            </a:r>
            <a:endParaRPr/>
          </a:p>
        </p:txBody>
      </p:sp>
      <p:sp>
        <p:nvSpPr>
          <p:cNvPr id="715" name="Google Shape;715;p16"/>
          <p:cNvSpPr txBox="1"/>
          <p:nvPr/>
        </p:nvSpPr>
        <p:spPr>
          <a:xfrm>
            <a:off x="3570822" y="6460518"/>
            <a:ext cx="7220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POST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0" presetSubtype="0">
                                  <p:stCondLst>
                                    <p:cond delay="25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2000"/>
                                        <p:tgtEl>
                                          <p:spTgt spid="610"/>
                                        </p:tgtEl>
                                      </p:cBhvr>
                                    </p:animEffec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666"/>
                                        </p:tgtEl>
                                        <p:attrNameLst>
                                          <p:attrName>style.visibility</p:attrName>
                                        </p:attrNameLst>
                                      </p:cBhvr>
                                      <p:to>
                                        <p:strVal val="visible"/>
                                      </p:to>
                                    </p:set>
                                    <p:animEffect filter="fade" transition="in">
                                      <p:cBhvr>
                                        <p:cTn dur="500"/>
                                        <p:tgtEl>
                                          <p:spTgt spid="666"/>
                                        </p:tgtEl>
                                      </p:cBhvr>
                                    </p:animEffec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par>
                          <p:cTn fill="hold">
                            <p:stCondLst>
                              <p:cond delay="3001"/>
                            </p:stCondLst>
                            <p:childTnLst>
                              <p:par>
                                <p:cTn fill="hold" nodeType="afterEffect" presetClass="entr" presetID="10" presetSubtype="0">
                                  <p:stCondLst>
                                    <p:cond delay="25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par>
                          <p:cTn fill="hold">
                            <p:stCondLst>
                              <p:cond delay="3501"/>
                            </p:stCondLst>
                            <p:childTnLst>
                              <p:par>
                                <p:cTn fill="hold" nodeType="after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par>
                          <p:cTn fill="hold">
                            <p:stCondLst>
                              <p:cond delay="3502"/>
                            </p:stCondLst>
                            <p:childTnLst>
                              <p:par>
                                <p:cTn fill="hold" nodeType="after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0" presetSubtype="0">
                                  <p:stCondLst>
                                    <p:cond delay="1700"/>
                                  </p:stCondLst>
                                  <p:childTnLst>
                                    <p:animEffect filter="fade" transition="out">
                                      <p:cBhvr>
                                        <p:cTn dur="500"/>
                                        <p:tgtEl>
                                          <p:spTgt spid="712"/>
                                        </p:tgtEl>
                                      </p:cBhvr>
                                    </p:animEffect>
                                    <p:set>
                                      <p:cBhvr>
                                        <p:cTn dur="1" fill="hold">
                                          <p:stCondLst>
                                            <p:cond delay="500"/>
                                          </p:stCondLst>
                                        </p:cTn>
                                        <p:tgtEl>
                                          <p:spTgt spid="7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7"/>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E59DDC">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722" name="Google Shape;722;p17"/>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723" name="Google Shape;723;p17"/>
          <p:cNvPicPr preferRelativeResize="0"/>
          <p:nvPr/>
        </p:nvPicPr>
        <p:blipFill rotWithShape="1">
          <a:blip r:embed="rId3">
            <a:alphaModFix/>
          </a:blip>
          <a:srcRect b="0" l="0" r="0" t="0"/>
          <a:stretch/>
        </p:blipFill>
        <p:spPr>
          <a:xfrm>
            <a:off x="253650" y="6007443"/>
            <a:ext cx="914400" cy="914400"/>
          </a:xfrm>
          <a:prstGeom prst="rect">
            <a:avLst/>
          </a:prstGeom>
          <a:noFill/>
          <a:ln>
            <a:noFill/>
          </a:ln>
        </p:spPr>
      </p:pic>
      <p:sp>
        <p:nvSpPr>
          <p:cNvPr id="724" name="Google Shape;724;p17"/>
          <p:cNvSpPr txBox="1"/>
          <p:nvPr/>
        </p:nvSpPr>
        <p:spPr>
          <a:xfrm>
            <a:off x="1482952" y="7510068"/>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CDED"/>
                </a:solidFill>
                <a:latin typeface="Arial"/>
                <a:ea typeface="Arial"/>
                <a:cs typeface="Arial"/>
                <a:sym typeface="Arial"/>
              </a:rPr>
              <a:t>RISULTATI</a:t>
            </a:r>
            <a:endParaRPr/>
          </a:p>
        </p:txBody>
      </p:sp>
      <p:sp>
        <p:nvSpPr>
          <p:cNvPr id="725" name="Google Shape;725;p17"/>
          <p:cNvSpPr txBox="1"/>
          <p:nvPr/>
        </p:nvSpPr>
        <p:spPr>
          <a:xfrm>
            <a:off x="1431187" y="646982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pic>
        <p:nvPicPr>
          <p:cNvPr descr="Immagine che contiene testo, schermata, Carattere, Blu elettrico&#10;&#10;Descrizione generata automaticamente" id="726" name="Google Shape;726;p17"/>
          <p:cNvPicPr preferRelativeResize="0"/>
          <p:nvPr/>
        </p:nvPicPr>
        <p:blipFill rotWithShape="1">
          <a:blip r:embed="rId4">
            <a:alphaModFix/>
          </a:blip>
          <a:srcRect b="0" l="0" r="0" t="0"/>
          <a:stretch/>
        </p:blipFill>
        <p:spPr>
          <a:xfrm>
            <a:off x="93241" y="82044"/>
            <a:ext cx="1521850" cy="1441956"/>
          </a:xfrm>
          <a:prstGeom prst="rect">
            <a:avLst/>
          </a:prstGeom>
          <a:noFill/>
          <a:ln>
            <a:noFill/>
          </a:ln>
        </p:spPr>
      </p:pic>
      <p:pic>
        <p:nvPicPr>
          <p:cNvPr descr="Immagine che contiene testo, poster, logo, Carattere&#10;&#10;Descrizione generata automaticamente" id="727" name="Google Shape;727;p17"/>
          <p:cNvPicPr preferRelativeResize="0"/>
          <p:nvPr/>
        </p:nvPicPr>
        <p:blipFill rotWithShape="1">
          <a:blip r:embed="rId5">
            <a:alphaModFix/>
          </a:blip>
          <a:srcRect b="0" l="0" r="0" t="0"/>
          <a:stretch/>
        </p:blipFill>
        <p:spPr>
          <a:xfrm>
            <a:off x="93241" y="-1338036"/>
            <a:ext cx="912307" cy="1145155"/>
          </a:xfrm>
          <a:prstGeom prst="rect">
            <a:avLst/>
          </a:prstGeom>
          <a:noFill/>
          <a:ln>
            <a:noFill/>
          </a:ln>
        </p:spPr>
      </p:pic>
      <p:sp>
        <p:nvSpPr>
          <p:cNvPr id="728" name="Google Shape;728;p17"/>
          <p:cNvSpPr txBox="1"/>
          <p:nvPr/>
        </p:nvSpPr>
        <p:spPr>
          <a:xfrm>
            <a:off x="5293896" y="433690"/>
            <a:ext cx="2118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SEQUENZIAMENTO</a:t>
            </a:r>
            <a:endParaRPr/>
          </a:p>
        </p:txBody>
      </p:sp>
      <p:pic>
        <p:nvPicPr>
          <p:cNvPr descr="Immagine che contiene testo, schermata, diagramma, design&#10;&#10;Descrizione generata automaticamente" id="729" name="Google Shape;729;p17"/>
          <p:cNvPicPr preferRelativeResize="0"/>
          <p:nvPr/>
        </p:nvPicPr>
        <p:blipFill rotWithShape="1">
          <a:blip r:embed="rId6">
            <a:alphaModFix/>
          </a:blip>
          <a:srcRect b="65438" l="8361" r="59938" t="25248"/>
          <a:stretch/>
        </p:blipFill>
        <p:spPr>
          <a:xfrm>
            <a:off x="549394" y="3251402"/>
            <a:ext cx="2778118" cy="866273"/>
          </a:xfrm>
          <a:prstGeom prst="rect">
            <a:avLst/>
          </a:prstGeom>
          <a:noFill/>
          <a:ln cap="flat" cmpd="sng" w="9525">
            <a:solidFill>
              <a:schemeClr val="dk1"/>
            </a:solidFill>
            <a:prstDash val="solid"/>
            <a:round/>
            <a:headEnd len="sm" w="sm" type="none"/>
            <a:tailEnd len="sm" w="sm" type="none"/>
          </a:ln>
        </p:spPr>
      </p:pic>
      <p:pic>
        <p:nvPicPr>
          <p:cNvPr descr="Immagine che contiene testo, schermata, diagramma, design&#10;&#10;Descrizione generata automaticamente" id="730" name="Google Shape;730;p17"/>
          <p:cNvPicPr preferRelativeResize="0"/>
          <p:nvPr/>
        </p:nvPicPr>
        <p:blipFill rotWithShape="1">
          <a:blip r:embed="rId6">
            <a:alphaModFix/>
          </a:blip>
          <a:srcRect b="62369" l="52289" r="592" t="2963"/>
          <a:stretch/>
        </p:blipFill>
        <p:spPr>
          <a:xfrm>
            <a:off x="4005871" y="1272103"/>
            <a:ext cx="4129237" cy="3224462"/>
          </a:xfrm>
          <a:prstGeom prst="rect">
            <a:avLst/>
          </a:prstGeom>
          <a:noFill/>
          <a:ln cap="flat" cmpd="sng" w="9525">
            <a:solidFill>
              <a:schemeClr val="dk1"/>
            </a:solidFill>
            <a:prstDash val="solid"/>
            <a:round/>
            <a:headEnd len="sm" w="sm" type="none"/>
            <a:tailEnd len="sm" w="sm" type="none"/>
          </a:ln>
        </p:spPr>
      </p:pic>
      <p:pic>
        <p:nvPicPr>
          <p:cNvPr descr="Immagine che contiene testo, schermata, diagramma, design&#10;&#10;Descrizione generata automaticamente" id="731" name="Google Shape;731;p17"/>
          <p:cNvPicPr preferRelativeResize="0"/>
          <p:nvPr/>
        </p:nvPicPr>
        <p:blipFill rotWithShape="1">
          <a:blip r:embed="rId6">
            <a:alphaModFix/>
          </a:blip>
          <a:srcRect b="12355" l="1655" r="55818" t="52977"/>
          <a:stretch/>
        </p:blipFill>
        <p:spPr>
          <a:xfrm>
            <a:off x="8135108" y="1272103"/>
            <a:ext cx="3726782" cy="3224462"/>
          </a:xfrm>
          <a:prstGeom prst="rect">
            <a:avLst/>
          </a:prstGeom>
          <a:noFill/>
          <a:ln cap="flat" cmpd="sng" w="9525">
            <a:solidFill>
              <a:schemeClr val="dk1"/>
            </a:solidFill>
            <a:prstDash val="solid"/>
            <a:round/>
            <a:headEnd len="sm" w="sm" type="none"/>
            <a:tailEnd len="sm" w="sm" type="none"/>
          </a:ln>
        </p:spPr>
      </p:pic>
      <p:pic>
        <p:nvPicPr>
          <p:cNvPr descr="Immagine che contiene testo, schermata, diagramma, design&#10;&#10;Descrizione generata automaticamente" id="732" name="Google Shape;732;p17"/>
          <p:cNvPicPr preferRelativeResize="0"/>
          <p:nvPr/>
        </p:nvPicPr>
        <p:blipFill rotWithShape="1">
          <a:blip r:embed="rId6">
            <a:alphaModFix/>
          </a:blip>
          <a:srcRect b="21524" l="54199" r="3276" t="54944"/>
          <a:stretch/>
        </p:blipFill>
        <p:spPr>
          <a:xfrm>
            <a:off x="6191036" y="4506504"/>
            <a:ext cx="3726782" cy="2188701"/>
          </a:xfrm>
          <a:prstGeom prst="rect">
            <a:avLst/>
          </a:prstGeom>
          <a:noFill/>
          <a:ln cap="flat" cmpd="sng" w="9525">
            <a:solidFill>
              <a:schemeClr val="dk1"/>
            </a:solidFill>
            <a:prstDash val="solid"/>
            <a:round/>
            <a:headEnd len="sm" w="sm" type="none"/>
            <a:tailEnd len="sm" w="sm" type="none"/>
          </a:ln>
        </p:spPr>
      </p:pic>
      <p:pic>
        <p:nvPicPr>
          <p:cNvPr descr="Sequenziatore di nuova generazione per DNA - MiSeq - Illumina, Inc. - da  laboratorio" id="733" name="Google Shape;733;p17"/>
          <p:cNvPicPr preferRelativeResize="0"/>
          <p:nvPr/>
        </p:nvPicPr>
        <p:blipFill rotWithShape="1">
          <a:blip r:embed="rId7">
            <a:alphaModFix/>
          </a:blip>
          <a:srcRect b="0" l="0" r="0" t="0"/>
          <a:stretch/>
        </p:blipFill>
        <p:spPr>
          <a:xfrm>
            <a:off x="771135" y="3766407"/>
            <a:ext cx="2946512" cy="2946512"/>
          </a:xfrm>
          <a:prstGeom prst="rect">
            <a:avLst/>
          </a:prstGeom>
          <a:noFill/>
          <a:ln>
            <a:noFill/>
          </a:ln>
        </p:spPr>
      </p:pic>
      <p:pic>
        <p:nvPicPr>
          <p:cNvPr descr="Abaco con riempimento a tinta unita" id="734" name="Google Shape;734;p17"/>
          <p:cNvPicPr preferRelativeResize="0"/>
          <p:nvPr/>
        </p:nvPicPr>
        <p:blipFill rotWithShape="1">
          <a:blip r:embed="rId8">
            <a:alphaModFix/>
          </a:blip>
          <a:srcRect b="0" l="0" r="0" t="0"/>
          <a:stretch/>
        </p:blipFill>
        <p:spPr>
          <a:xfrm>
            <a:off x="279533" y="7033870"/>
            <a:ext cx="914400"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cxnSp>
        <p:nvCxnSpPr>
          <p:cNvPr id="740" name="Google Shape;740;p18"/>
          <p:cNvCxnSpPr/>
          <p:nvPr/>
        </p:nvCxnSpPr>
        <p:spPr>
          <a:xfrm>
            <a:off x="4165600" y="1573887"/>
            <a:ext cx="0" cy="3710227"/>
          </a:xfrm>
          <a:prstGeom prst="straightConnector1">
            <a:avLst/>
          </a:prstGeom>
          <a:noFill/>
          <a:ln cap="flat" cmpd="sng" w="19050">
            <a:solidFill>
              <a:srgbClr val="7F7F7F"/>
            </a:solidFill>
            <a:prstDash val="solid"/>
            <a:miter lim="800000"/>
            <a:headEnd len="sm" w="sm" type="none"/>
            <a:tailEnd len="sm" w="sm" type="none"/>
          </a:ln>
        </p:spPr>
      </p:cxnSp>
      <p:cxnSp>
        <p:nvCxnSpPr>
          <p:cNvPr id="741" name="Google Shape;741;p18"/>
          <p:cNvCxnSpPr/>
          <p:nvPr/>
        </p:nvCxnSpPr>
        <p:spPr>
          <a:xfrm>
            <a:off x="7995920" y="1573887"/>
            <a:ext cx="0" cy="3710227"/>
          </a:xfrm>
          <a:prstGeom prst="straightConnector1">
            <a:avLst/>
          </a:prstGeom>
          <a:noFill/>
          <a:ln cap="flat" cmpd="sng" w="19050">
            <a:solidFill>
              <a:srgbClr val="7F7F7F"/>
            </a:solidFill>
            <a:prstDash val="solid"/>
            <a:miter lim="800000"/>
            <a:headEnd len="sm" w="sm" type="none"/>
            <a:tailEnd len="sm" w="sm" type="none"/>
          </a:ln>
        </p:spPr>
      </p:cxnSp>
      <p:sp>
        <p:nvSpPr>
          <p:cNvPr id="742" name="Google Shape;742;p18"/>
          <p:cNvSpPr/>
          <p:nvPr/>
        </p:nvSpPr>
        <p:spPr>
          <a:xfrm>
            <a:off x="0" y="5924073"/>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E59DDC">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743" name="Google Shape;743;p18"/>
          <p:cNvSpPr/>
          <p:nvPr/>
        </p:nvSpPr>
        <p:spPr>
          <a:xfrm>
            <a:off x="-13051" y="6927025"/>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744" name="Google Shape;744;p18"/>
          <p:cNvPicPr preferRelativeResize="0"/>
          <p:nvPr/>
        </p:nvPicPr>
        <p:blipFill rotWithShape="1">
          <a:blip r:embed="rId3">
            <a:alphaModFix/>
          </a:blip>
          <a:srcRect b="0" l="0" r="0" t="0"/>
          <a:stretch/>
        </p:blipFill>
        <p:spPr>
          <a:xfrm>
            <a:off x="253650" y="7002781"/>
            <a:ext cx="914400" cy="914400"/>
          </a:xfrm>
          <a:prstGeom prst="rect">
            <a:avLst/>
          </a:prstGeom>
          <a:noFill/>
          <a:ln>
            <a:noFill/>
          </a:ln>
        </p:spPr>
      </p:pic>
      <p:sp>
        <p:nvSpPr>
          <p:cNvPr id="745" name="Google Shape;745;p18"/>
          <p:cNvSpPr txBox="1"/>
          <p:nvPr/>
        </p:nvSpPr>
        <p:spPr>
          <a:xfrm>
            <a:off x="1492439" y="6437927"/>
            <a:ext cx="152287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2000">
                <a:solidFill>
                  <a:srgbClr val="FDD7FD"/>
                </a:solidFill>
                <a:latin typeface="Arial"/>
                <a:ea typeface="Arial"/>
                <a:cs typeface="Arial"/>
                <a:sym typeface="Arial"/>
              </a:rPr>
              <a:t>RISULTATI</a:t>
            </a:r>
            <a:endParaRPr/>
          </a:p>
        </p:txBody>
      </p:sp>
      <p:sp>
        <p:nvSpPr>
          <p:cNvPr id="746" name="Google Shape;746;p18"/>
          <p:cNvSpPr txBox="1"/>
          <p:nvPr/>
        </p:nvSpPr>
        <p:spPr>
          <a:xfrm>
            <a:off x="1431187" y="7465161"/>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4. SEQUENZIAMENTO DNA</a:t>
            </a:r>
            <a:endParaRPr/>
          </a:p>
        </p:txBody>
      </p:sp>
      <p:pic>
        <p:nvPicPr>
          <p:cNvPr descr="Abaco con riempimento a tinta unita" id="747" name="Google Shape;747;p18"/>
          <p:cNvPicPr preferRelativeResize="0"/>
          <p:nvPr/>
        </p:nvPicPr>
        <p:blipFill rotWithShape="1">
          <a:blip r:embed="rId4">
            <a:alphaModFix/>
          </a:blip>
          <a:srcRect b="0" l="0" r="0" t="0"/>
          <a:stretch/>
        </p:blipFill>
        <p:spPr>
          <a:xfrm>
            <a:off x="289020" y="5999829"/>
            <a:ext cx="914400" cy="914400"/>
          </a:xfrm>
          <a:prstGeom prst="rect">
            <a:avLst/>
          </a:prstGeom>
          <a:noFill/>
          <a:ln>
            <a:noFill/>
          </a:ln>
        </p:spPr>
      </p:pic>
      <p:sp>
        <p:nvSpPr>
          <p:cNvPr id="748" name="Google Shape;748;p18"/>
          <p:cNvSpPr/>
          <p:nvPr/>
        </p:nvSpPr>
        <p:spPr>
          <a:xfrm>
            <a:off x="7498080" y="192505"/>
            <a:ext cx="1049151" cy="385011"/>
          </a:xfrm>
          <a:prstGeom prst="roundRect">
            <a:avLst>
              <a:gd fmla="val 16667" name="adj"/>
            </a:avLst>
          </a:prstGeom>
          <a:solidFill>
            <a:schemeClr val="dk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lt1"/>
                </a:solidFill>
                <a:latin typeface="Arial"/>
                <a:ea typeface="Arial"/>
                <a:cs typeface="Arial"/>
                <a:sym typeface="Arial"/>
              </a:rPr>
              <a:t>1380</a:t>
            </a:r>
            <a:endParaRPr/>
          </a:p>
        </p:txBody>
      </p:sp>
      <p:sp>
        <p:nvSpPr>
          <p:cNvPr id="749" name="Google Shape;749;p18"/>
          <p:cNvSpPr/>
          <p:nvPr/>
        </p:nvSpPr>
        <p:spPr>
          <a:xfrm>
            <a:off x="5783180" y="1032170"/>
            <a:ext cx="1049151" cy="385011"/>
          </a:xfrm>
          <a:prstGeom prst="roundRect">
            <a:avLst>
              <a:gd fmla="val 16667" name="adj"/>
            </a:avLst>
          </a:prstGeom>
          <a:solidFill>
            <a:srgbClr val="8CD872"/>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644</a:t>
            </a:r>
            <a:endParaRPr/>
          </a:p>
        </p:txBody>
      </p:sp>
      <p:sp>
        <p:nvSpPr>
          <p:cNvPr id="750" name="Google Shape;750;p18"/>
          <p:cNvSpPr/>
          <p:nvPr/>
        </p:nvSpPr>
        <p:spPr>
          <a:xfrm>
            <a:off x="9296400" y="1032169"/>
            <a:ext cx="1049151" cy="385011"/>
          </a:xfrm>
          <a:prstGeom prst="roundRect">
            <a:avLst>
              <a:gd fmla="val 16667" name="adj"/>
            </a:avLst>
          </a:prstGeom>
          <a:solidFill>
            <a:srgbClr val="82CAEB"/>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736</a:t>
            </a:r>
            <a:endParaRPr/>
          </a:p>
        </p:txBody>
      </p:sp>
      <p:cxnSp>
        <p:nvCxnSpPr>
          <p:cNvPr id="751" name="Google Shape;751;p18"/>
          <p:cNvCxnSpPr>
            <a:stCxn id="748" idx="1"/>
            <a:endCxn id="749" idx="0"/>
          </p:cNvCxnSpPr>
          <p:nvPr/>
        </p:nvCxnSpPr>
        <p:spPr>
          <a:xfrm flipH="1">
            <a:off x="6307680" y="385010"/>
            <a:ext cx="1190400" cy="647100"/>
          </a:xfrm>
          <a:prstGeom prst="bentConnector2">
            <a:avLst/>
          </a:prstGeom>
          <a:noFill/>
          <a:ln cap="flat" cmpd="sng" w="19050">
            <a:solidFill>
              <a:schemeClr val="accent6"/>
            </a:solidFill>
            <a:prstDash val="solid"/>
            <a:miter lim="800000"/>
            <a:headEnd len="sm" w="sm" type="none"/>
            <a:tailEnd len="med" w="med" type="triangle"/>
          </a:ln>
        </p:spPr>
      </p:cxnSp>
      <p:cxnSp>
        <p:nvCxnSpPr>
          <p:cNvPr id="752" name="Google Shape;752;p18"/>
          <p:cNvCxnSpPr>
            <a:stCxn id="748" idx="3"/>
            <a:endCxn id="750" idx="0"/>
          </p:cNvCxnSpPr>
          <p:nvPr/>
        </p:nvCxnSpPr>
        <p:spPr>
          <a:xfrm>
            <a:off x="8547231" y="385010"/>
            <a:ext cx="1273800" cy="647100"/>
          </a:xfrm>
          <a:prstGeom prst="bentConnector2">
            <a:avLst/>
          </a:prstGeom>
          <a:noFill/>
          <a:ln cap="flat" cmpd="sng" w="19050">
            <a:solidFill>
              <a:schemeClr val="accent4"/>
            </a:solidFill>
            <a:prstDash val="solid"/>
            <a:miter lim="800000"/>
            <a:headEnd len="sm" w="sm" type="none"/>
            <a:tailEnd len="med" w="med" type="triangle"/>
          </a:ln>
        </p:spPr>
      </p:cxnSp>
      <p:sp>
        <p:nvSpPr>
          <p:cNvPr id="753" name="Google Shape;753;p18"/>
          <p:cNvSpPr/>
          <p:nvPr/>
        </p:nvSpPr>
        <p:spPr>
          <a:xfrm>
            <a:off x="6003017" y="1886441"/>
            <a:ext cx="609475" cy="539015"/>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97</a:t>
            </a:r>
            <a:endParaRPr/>
          </a:p>
        </p:txBody>
      </p:sp>
      <p:sp>
        <p:nvSpPr>
          <p:cNvPr id="754" name="Google Shape;754;p18"/>
          <p:cNvSpPr/>
          <p:nvPr/>
        </p:nvSpPr>
        <p:spPr>
          <a:xfrm>
            <a:off x="9516237" y="1886441"/>
            <a:ext cx="609475" cy="539015"/>
          </a:xfrm>
          <a:prstGeom prst="ellipse">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94</a:t>
            </a:r>
            <a:endParaRPr/>
          </a:p>
        </p:txBody>
      </p:sp>
      <p:cxnSp>
        <p:nvCxnSpPr>
          <p:cNvPr id="755" name="Google Shape;755;p18"/>
          <p:cNvCxnSpPr>
            <a:stCxn id="749" idx="2"/>
            <a:endCxn id="753" idx="0"/>
          </p:cNvCxnSpPr>
          <p:nvPr/>
        </p:nvCxnSpPr>
        <p:spPr>
          <a:xfrm>
            <a:off x="6307756" y="1417181"/>
            <a:ext cx="0" cy="469200"/>
          </a:xfrm>
          <a:prstGeom prst="straightConnector1">
            <a:avLst/>
          </a:prstGeom>
          <a:noFill/>
          <a:ln cap="flat" cmpd="sng" w="19050">
            <a:solidFill>
              <a:schemeClr val="dk1"/>
            </a:solidFill>
            <a:prstDash val="solid"/>
            <a:miter lim="800000"/>
            <a:headEnd len="sm" w="sm" type="none"/>
            <a:tailEnd len="med" w="med" type="triangle"/>
          </a:ln>
        </p:spPr>
      </p:cxnSp>
      <p:cxnSp>
        <p:nvCxnSpPr>
          <p:cNvPr id="756" name="Google Shape;756;p18"/>
          <p:cNvCxnSpPr>
            <a:stCxn id="750" idx="2"/>
            <a:endCxn id="754" idx="0"/>
          </p:cNvCxnSpPr>
          <p:nvPr/>
        </p:nvCxnSpPr>
        <p:spPr>
          <a:xfrm>
            <a:off x="9820976" y="1417180"/>
            <a:ext cx="0" cy="469200"/>
          </a:xfrm>
          <a:prstGeom prst="straightConnector1">
            <a:avLst/>
          </a:prstGeom>
          <a:noFill/>
          <a:ln cap="flat" cmpd="sng" w="19050">
            <a:solidFill>
              <a:schemeClr val="dk1"/>
            </a:solidFill>
            <a:prstDash val="solid"/>
            <a:miter lim="800000"/>
            <a:headEnd len="sm" w="sm" type="none"/>
            <a:tailEnd len="med" w="med" type="triangle"/>
          </a:ln>
        </p:spPr>
      </p:cxnSp>
      <p:sp>
        <p:nvSpPr>
          <p:cNvPr id="757" name="Google Shape;757;p18"/>
          <p:cNvSpPr/>
          <p:nvPr/>
        </p:nvSpPr>
        <p:spPr>
          <a:xfrm>
            <a:off x="5523295" y="5600492"/>
            <a:ext cx="1568918" cy="647161"/>
          </a:xfrm>
          <a:prstGeom prst="irregularSeal1">
            <a:avLst/>
          </a:prstGeom>
          <a:solidFill>
            <a:srgbClr val="BF4F14"/>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lt1"/>
                </a:solidFill>
                <a:latin typeface="Arial"/>
                <a:ea typeface="Arial"/>
                <a:cs typeface="Arial"/>
                <a:sym typeface="Arial"/>
              </a:rPr>
              <a:t>15%</a:t>
            </a:r>
            <a:endParaRPr/>
          </a:p>
        </p:txBody>
      </p:sp>
      <p:sp>
        <p:nvSpPr>
          <p:cNvPr id="758" name="Google Shape;758;p18"/>
          <p:cNvSpPr/>
          <p:nvPr/>
        </p:nvSpPr>
        <p:spPr>
          <a:xfrm>
            <a:off x="9156832" y="5595681"/>
            <a:ext cx="1568918" cy="647161"/>
          </a:xfrm>
          <a:prstGeom prst="irregularSeal1">
            <a:avLst/>
          </a:prstGeom>
          <a:solidFill>
            <a:srgbClr val="BF4F14"/>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1800">
                <a:solidFill>
                  <a:schemeClr val="lt1"/>
                </a:solidFill>
                <a:latin typeface="Arial"/>
                <a:ea typeface="Arial"/>
                <a:cs typeface="Arial"/>
                <a:sym typeface="Arial"/>
              </a:rPr>
              <a:t>12,8%</a:t>
            </a:r>
            <a:endParaRPr/>
          </a:p>
        </p:txBody>
      </p:sp>
      <p:sp>
        <p:nvSpPr>
          <p:cNvPr id="759" name="Google Shape;759;p18"/>
          <p:cNvSpPr txBox="1"/>
          <p:nvPr/>
        </p:nvSpPr>
        <p:spPr>
          <a:xfrm>
            <a:off x="5709963" y="6429860"/>
            <a:ext cx="1192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4/100.000</a:t>
            </a:r>
            <a:endParaRPr/>
          </a:p>
        </p:txBody>
      </p:sp>
      <p:sp>
        <p:nvSpPr>
          <p:cNvPr id="760" name="Google Shape;760;p18"/>
          <p:cNvSpPr txBox="1"/>
          <p:nvPr/>
        </p:nvSpPr>
        <p:spPr>
          <a:xfrm>
            <a:off x="9250236" y="6349242"/>
            <a:ext cx="13821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rial"/>
                <a:ea typeface="Arial"/>
                <a:cs typeface="Arial"/>
                <a:sym typeface="Arial"/>
              </a:rPr>
              <a:t>0,6/100.000</a:t>
            </a:r>
            <a:endParaRPr/>
          </a:p>
        </p:txBody>
      </p:sp>
      <p:pic>
        <p:nvPicPr>
          <p:cNvPr descr="Immagine che contiene testo, schermata, Policromia, diagramma&#10;&#10;Descrizione generata automaticamente" id="761" name="Google Shape;761;p18"/>
          <p:cNvPicPr preferRelativeResize="0"/>
          <p:nvPr/>
        </p:nvPicPr>
        <p:blipFill rotWithShape="1">
          <a:blip r:embed="rId5">
            <a:alphaModFix/>
          </a:blip>
          <a:srcRect b="1209" l="0" r="0" t="855"/>
          <a:stretch/>
        </p:blipFill>
        <p:spPr>
          <a:xfrm>
            <a:off x="51967" y="152384"/>
            <a:ext cx="3847700" cy="5771689"/>
          </a:xfrm>
          <a:prstGeom prst="rect">
            <a:avLst/>
          </a:prstGeom>
          <a:noFill/>
          <a:ln>
            <a:noFill/>
          </a:ln>
        </p:spPr>
      </p:pic>
      <p:grpSp>
        <p:nvGrpSpPr>
          <p:cNvPr id="762" name="Google Shape;762;p18"/>
          <p:cNvGrpSpPr/>
          <p:nvPr/>
        </p:nvGrpSpPr>
        <p:grpSpPr>
          <a:xfrm>
            <a:off x="4366635" y="2722014"/>
            <a:ext cx="3554664" cy="2249623"/>
            <a:chOff x="4366635" y="2722014"/>
            <a:chExt cx="3554664" cy="2249623"/>
          </a:xfrm>
        </p:grpSpPr>
        <p:pic>
          <p:nvPicPr>
            <p:cNvPr descr="Immagine che contiene testo, diagramma, schermata, Carattere&#10;&#10;Descrizione generata automaticamente" id="763" name="Google Shape;763;p18"/>
            <p:cNvPicPr preferRelativeResize="0"/>
            <p:nvPr/>
          </p:nvPicPr>
          <p:blipFill rotWithShape="1">
            <a:blip r:embed="rId6">
              <a:alphaModFix/>
            </a:blip>
            <a:srcRect b="0" l="0" r="0" t="6530"/>
            <a:stretch/>
          </p:blipFill>
          <p:spPr>
            <a:xfrm>
              <a:off x="4366635" y="2859110"/>
              <a:ext cx="3353630" cy="2112527"/>
            </a:xfrm>
            <a:prstGeom prst="rect">
              <a:avLst/>
            </a:prstGeom>
            <a:noFill/>
            <a:ln>
              <a:noFill/>
            </a:ln>
          </p:spPr>
        </p:pic>
        <p:pic>
          <p:nvPicPr>
            <p:cNvPr descr="Immagine che contiene testo, diagramma, schermata, Carattere&#10;&#10;Descrizione generata automaticamente" id="764" name="Google Shape;764;p18"/>
            <p:cNvPicPr preferRelativeResize="0"/>
            <p:nvPr/>
          </p:nvPicPr>
          <p:blipFill rotWithShape="1">
            <a:blip r:embed="rId6">
              <a:alphaModFix/>
            </a:blip>
            <a:srcRect b="92824" l="38171" r="28230" t="0"/>
            <a:stretch/>
          </p:blipFill>
          <p:spPr>
            <a:xfrm>
              <a:off x="4727503" y="2722014"/>
              <a:ext cx="3193796" cy="459732"/>
            </a:xfrm>
            <a:prstGeom prst="rect">
              <a:avLst/>
            </a:prstGeom>
            <a:noFill/>
            <a:ln>
              <a:noFill/>
            </a:ln>
          </p:spPr>
        </p:pic>
      </p:grpSp>
      <p:grpSp>
        <p:nvGrpSpPr>
          <p:cNvPr id="765" name="Google Shape;765;p18"/>
          <p:cNvGrpSpPr/>
          <p:nvPr/>
        </p:nvGrpSpPr>
        <p:grpSpPr>
          <a:xfrm>
            <a:off x="8178932" y="2457841"/>
            <a:ext cx="3928978" cy="2513796"/>
            <a:chOff x="8178932" y="2457841"/>
            <a:chExt cx="3928978" cy="2513796"/>
          </a:xfrm>
        </p:grpSpPr>
        <p:pic>
          <p:nvPicPr>
            <p:cNvPr descr="Immagine che contiene testo, schermata, diagramma, Diagramma&#10;&#10;Descrizione generata automaticamente" id="766" name="Google Shape;766;p18"/>
            <p:cNvPicPr preferRelativeResize="0"/>
            <p:nvPr/>
          </p:nvPicPr>
          <p:blipFill rotWithShape="1">
            <a:blip r:embed="rId7">
              <a:alphaModFix/>
            </a:blip>
            <a:srcRect b="0" l="0" r="0" t="0"/>
            <a:stretch/>
          </p:blipFill>
          <p:spPr>
            <a:xfrm>
              <a:off x="8178932" y="2594440"/>
              <a:ext cx="3524718" cy="2377197"/>
            </a:xfrm>
            <a:prstGeom prst="rect">
              <a:avLst/>
            </a:prstGeom>
            <a:noFill/>
            <a:ln>
              <a:noFill/>
            </a:ln>
          </p:spPr>
        </p:pic>
        <p:pic>
          <p:nvPicPr>
            <p:cNvPr descr="Immagine che contiene testo, schermata, diagramma, Diagramma&#10;&#10;Descrizione generata automaticamente" id="767" name="Google Shape;767;p18"/>
            <p:cNvPicPr preferRelativeResize="0"/>
            <p:nvPr/>
          </p:nvPicPr>
          <p:blipFill rotWithShape="1">
            <a:blip r:embed="rId7">
              <a:alphaModFix/>
            </a:blip>
            <a:srcRect b="93779" l="36262" r="26885" t="0"/>
            <a:stretch/>
          </p:blipFill>
          <p:spPr>
            <a:xfrm>
              <a:off x="8583192" y="2457841"/>
              <a:ext cx="3524718" cy="40126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0" presetSubtype="0">
                                  <p:stCondLst>
                                    <p:cond delay="50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par>
                                <p:cTn fill="hold" nodeType="withEffect" presetClass="entr" presetID="10" presetSubtype="0">
                                  <p:stCondLst>
                                    <p:cond delay="50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pSp>
        <p:nvGrpSpPr>
          <p:cNvPr id="773" name="Google Shape;773;p19"/>
          <p:cNvGrpSpPr/>
          <p:nvPr/>
        </p:nvGrpSpPr>
        <p:grpSpPr>
          <a:xfrm>
            <a:off x="6643863" y="3533"/>
            <a:ext cx="5429950" cy="4421773"/>
            <a:chOff x="6643863" y="3533"/>
            <a:chExt cx="5429950" cy="4421773"/>
          </a:xfrm>
        </p:grpSpPr>
        <p:pic>
          <p:nvPicPr>
            <p:cNvPr descr="Immagine che contiene testo, diagramma, schermata, Diagramma&#10;&#10;Descrizione generata automaticamente" id="774" name="Google Shape;774;p19"/>
            <p:cNvPicPr preferRelativeResize="0"/>
            <p:nvPr/>
          </p:nvPicPr>
          <p:blipFill rotWithShape="1">
            <a:blip r:embed="rId3">
              <a:alphaModFix/>
            </a:blip>
            <a:srcRect b="43715" l="86253" r="0" t="37944"/>
            <a:stretch/>
          </p:blipFill>
          <p:spPr>
            <a:xfrm>
              <a:off x="9978057" y="1145405"/>
              <a:ext cx="2095756" cy="1773456"/>
            </a:xfrm>
            <a:prstGeom prst="rect">
              <a:avLst/>
            </a:prstGeom>
            <a:noFill/>
            <a:ln>
              <a:noFill/>
            </a:ln>
          </p:spPr>
        </p:pic>
        <p:grpSp>
          <p:nvGrpSpPr>
            <p:cNvPr id="775" name="Google Shape;775;p19"/>
            <p:cNvGrpSpPr/>
            <p:nvPr/>
          </p:nvGrpSpPr>
          <p:grpSpPr>
            <a:xfrm>
              <a:off x="6643863" y="3533"/>
              <a:ext cx="3371195" cy="4421773"/>
              <a:chOff x="6593983" y="10022"/>
              <a:chExt cx="3371195" cy="4421773"/>
            </a:xfrm>
          </p:grpSpPr>
          <p:pic>
            <p:nvPicPr>
              <p:cNvPr descr="Immagine che contiene testo, diagramma, schermata, Diagramma&#10;&#10;Descrizione generata automaticamente" id="776" name="Google Shape;776;p19"/>
              <p:cNvPicPr preferRelativeResize="0"/>
              <p:nvPr/>
            </p:nvPicPr>
            <p:blipFill rotWithShape="1">
              <a:blip r:embed="rId3">
                <a:alphaModFix/>
              </a:blip>
              <a:srcRect b="2791" l="44854" r="14000" t="3673"/>
              <a:stretch/>
            </p:blipFill>
            <p:spPr>
              <a:xfrm>
                <a:off x="6901313" y="14007"/>
                <a:ext cx="3063865" cy="4417788"/>
              </a:xfrm>
              <a:prstGeom prst="rect">
                <a:avLst/>
              </a:prstGeom>
              <a:noFill/>
              <a:ln>
                <a:noFill/>
              </a:ln>
            </p:spPr>
          </p:pic>
          <p:pic>
            <p:nvPicPr>
              <p:cNvPr descr="Immagine che contiene testo, diagramma, schermata, Diagramma&#10;&#10;Descrizione generata automaticamente" id="777" name="Google Shape;777;p19"/>
              <p:cNvPicPr preferRelativeResize="0"/>
              <p:nvPr/>
            </p:nvPicPr>
            <p:blipFill rotWithShape="1">
              <a:blip r:embed="rId3">
                <a:alphaModFix/>
              </a:blip>
              <a:srcRect b="12009" l="210" r="94870" t="3674"/>
              <a:stretch/>
            </p:blipFill>
            <p:spPr>
              <a:xfrm>
                <a:off x="6593983" y="10022"/>
                <a:ext cx="366293" cy="3982429"/>
              </a:xfrm>
              <a:prstGeom prst="rect">
                <a:avLst/>
              </a:prstGeom>
              <a:noFill/>
              <a:ln>
                <a:noFill/>
              </a:ln>
            </p:spPr>
          </p:pic>
        </p:grpSp>
      </p:grpSp>
      <p:sp>
        <p:nvSpPr>
          <p:cNvPr id="778" name="Google Shape;778;p19"/>
          <p:cNvSpPr/>
          <p:nvPr/>
        </p:nvSpPr>
        <p:spPr>
          <a:xfrm>
            <a:off x="0" y="5924073"/>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E59DDC">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779" name="Google Shape;779;p19"/>
          <p:cNvSpPr txBox="1"/>
          <p:nvPr/>
        </p:nvSpPr>
        <p:spPr>
          <a:xfrm>
            <a:off x="1492439" y="6437927"/>
            <a:ext cx="152287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2000">
                <a:solidFill>
                  <a:srgbClr val="F2CDED"/>
                </a:solidFill>
                <a:latin typeface="Arial"/>
                <a:ea typeface="Arial"/>
                <a:cs typeface="Arial"/>
                <a:sym typeface="Arial"/>
              </a:rPr>
              <a:t>RISULTATI</a:t>
            </a:r>
            <a:endParaRPr/>
          </a:p>
        </p:txBody>
      </p:sp>
      <p:pic>
        <p:nvPicPr>
          <p:cNvPr descr="Abaco con riempimento a tinta unita" id="780" name="Google Shape;780;p19"/>
          <p:cNvPicPr preferRelativeResize="0"/>
          <p:nvPr/>
        </p:nvPicPr>
        <p:blipFill rotWithShape="1">
          <a:blip r:embed="rId4">
            <a:alphaModFix/>
          </a:blip>
          <a:srcRect b="0" l="0" r="0" t="0"/>
          <a:stretch/>
        </p:blipFill>
        <p:spPr>
          <a:xfrm>
            <a:off x="289020" y="5999829"/>
            <a:ext cx="914400" cy="914400"/>
          </a:xfrm>
          <a:prstGeom prst="rect">
            <a:avLst/>
          </a:prstGeom>
          <a:noFill/>
          <a:ln>
            <a:noFill/>
          </a:ln>
        </p:spPr>
      </p:pic>
      <p:pic>
        <p:nvPicPr>
          <p:cNvPr descr="Immagine che contiene diagramma, disegno, schizzo, modello&#10;&#10;Descrizione generata automaticamente" id="781" name="Google Shape;781;p19"/>
          <p:cNvPicPr preferRelativeResize="0"/>
          <p:nvPr/>
        </p:nvPicPr>
        <p:blipFill rotWithShape="1">
          <a:blip r:embed="rId5">
            <a:alphaModFix/>
          </a:blip>
          <a:srcRect b="0" l="0" r="61029" t="52372"/>
          <a:stretch/>
        </p:blipFill>
        <p:spPr>
          <a:xfrm>
            <a:off x="9118555" y="4668250"/>
            <a:ext cx="3063865" cy="1621561"/>
          </a:xfrm>
          <a:prstGeom prst="rect">
            <a:avLst/>
          </a:prstGeom>
          <a:noFill/>
          <a:ln>
            <a:noFill/>
          </a:ln>
        </p:spPr>
      </p:pic>
      <p:pic>
        <p:nvPicPr>
          <p:cNvPr descr="Immagine che contiene diagramma, disegno, schizzo, modello&#10;&#10;Descrizione generata automaticamente" id="782" name="Google Shape;782;p19"/>
          <p:cNvPicPr preferRelativeResize="0"/>
          <p:nvPr/>
        </p:nvPicPr>
        <p:blipFill rotWithShape="1">
          <a:blip r:embed="rId5">
            <a:alphaModFix/>
          </a:blip>
          <a:srcRect b="47426" l="70888" r="0" t="0"/>
          <a:stretch/>
        </p:blipFill>
        <p:spPr>
          <a:xfrm>
            <a:off x="6734498" y="4510613"/>
            <a:ext cx="2384058" cy="1864505"/>
          </a:xfrm>
          <a:prstGeom prst="rect">
            <a:avLst/>
          </a:prstGeom>
          <a:noFill/>
          <a:ln>
            <a:noFill/>
          </a:ln>
        </p:spPr>
      </p:pic>
      <p:pic>
        <p:nvPicPr>
          <p:cNvPr descr="Immagine che contiene diagramma, disegno, schizzo, modello&#10;&#10;Descrizione generata automaticamente" id="783" name="Google Shape;783;p19"/>
          <p:cNvPicPr preferRelativeResize="0"/>
          <p:nvPr/>
        </p:nvPicPr>
        <p:blipFill rotWithShape="1">
          <a:blip r:embed="rId5">
            <a:alphaModFix/>
          </a:blip>
          <a:srcRect b="47276" l="38804" r="29102" t="0"/>
          <a:stretch/>
        </p:blipFill>
        <p:spPr>
          <a:xfrm>
            <a:off x="1462525" y="4510613"/>
            <a:ext cx="2618028" cy="1862538"/>
          </a:xfrm>
          <a:prstGeom prst="rect">
            <a:avLst/>
          </a:prstGeom>
          <a:noFill/>
          <a:ln>
            <a:noFill/>
          </a:ln>
        </p:spPr>
      </p:pic>
      <p:pic>
        <p:nvPicPr>
          <p:cNvPr descr="Immagine che contiene diagramma, disegno, schizzo, modello&#10;&#10;Descrizione generata automaticamente" id="784" name="Google Shape;784;p19"/>
          <p:cNvPicPr preferRelativeResize="0"/>
          <p:nvPr/>
        </p:nvPicPr>
        <p:blipFill rotWithShape="1">
          <a:blip r:embed="rId5">
            <a:alphaModFix/>
          </a:blip>
          <a:srcRect b="46725" l="3019" r="64288" t="0"/>
          <a:stretch/>
        </p:blipFill>
        <p:spPr>
          <a:xfrm>
            <a:off x="4079941" y="4510613"/>
            <a:ext cx="2654557" cy="1873373"/>
          </a:xfrm>
          <a:prstGeom prst="rect">
            <a:avLst/>
          </a:prstGeom>
          <a:noFill/>
          <a:ln>
            <a:noFill/>
          </a:ln>
        </p:spPr>
      </p:pic>
      <p:pic>
        <p:nvPicPr>
          <p:cNvPr descr="Immagine che contiene testo, schermata, diagramma, Diagramma&#10;&#10;Descrizione generata automaticamente" id="785" name="Google Shape;785;p19"/>
          <p:cNvPicPr preferRelativeResize="0"/>
          <p:nvPr/>
        </p:nvPicPr>
        <p:blipFill rotWithShape="1">
          <a:blip r:embed="rId6">
            <a:alphaModFix/>
          </a:blip>
          <a:srcRect b="1604" l="2275" r="4866" t="6092"/>
          <a:stretch/>
        </p:blipFill>
        <p:spPr>
          <a:xfrm>
            <a:off x="202130" y="248051"/>
            <a:ext cx="6208294" cy="4087012"/>
          </a:xfrm>
          <a:prstGeom prst="rect">
            <a:avLst/>
          </a:prstGeom>
          <a:noFill/>
          <a:ln>
            <a:noFill/>
          </a:ln>
        </p:spPr>
      </p:pic>
      <p:sp>
        <p:nvSpPr>
          <p:cNvPr id="786" name="Google Shape;786;p19"/>
          <p:cNvSpPr/>
          <p:nvPr/>
        </p:nvSpPr>
        <p:spPr>
          <a:xfrm>
            <a:off x="10066574" y="1508889"/>
            <a:ext cx="1719891" cy="434342"/>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19"/>
          <p:cNvSpPr/>
          <p:nvPr/>
        </p:nvSpPr>
        <p:spPr>
          <a:xfrm>
            <a:off x="8245287" y="3895265"/>
            <a:ext cx="1719891" cy="434342"/>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19"/>
          <p:cNvSpPr/>
          <p:nvPr/>
        </p:nvSpPr>
        <p:spPr>
          <a:xfrm>
            <a:off x="3337046" y="3687671"/>
            <a:ext cx="541343" cy="543273"/>
          </a:xfrm>
          <a:prstGeom prst="ellipse">
            <a:avLst/>
          </a:prstGeom>
          <a:noFill/>
          <a:ln cap="flat" cmpd="sng" w="38100">
            <a:solidFill>
              <a:srgbClr val="43D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 name="Google Shape;789;p19"/>
          <p:cNvSpPr/>
          <p:nvPr/>
        </p:nvSpPr>
        <p:spPr>
          <a:xfrm>
            <a:off x="1462525" y="3687671"/>
            <a:ext cx="661242" cy="641936"/>
          </a:xfrm>
          <a:prstGeom prst="ellipse">
            <a:avLst/>
          </a:prstGeom>
          <a:noFill/>
          <a:ln cap="flat" cmpd="sng" w="38100">
            <a:solidFill>
              <a:srgbClr val="43D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0" name="Google Shape;790;p19"/>
          <p:cNvSpPr/>
          <p:nvPr/>
        </p:nvSpPr>
        <p:spPr>
          <a:xfrm>
            <a:off x="831197" y="3705077"/>
            <a:ext cx="661242" cy="641936"/>
          </a:xfrm>
          <a:prstGeom prst="ellipse">
            <a:avLst/>
          </a:prstGeom>
          <a:noFill/>
          <a:ln cap="flat" cmpd="sng" w="38100">
            <a:solidFill>
              <a:srgbClr val="43D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1" name="Google Shape;791;p19"/>
          <p:cNvSpPr/>
          <p:nvPr/>
        </p:nvSpPr>
        <p:spPr>
          <a:xfrm>
            <a:off x="5091668" y="3664994"/>
            <a:ext cx="661242" cy="641936"/>
          </a:xfrm>
          <a:prstGeom prst="ellipse">
            <a:avLst/>
          </a:prstGeom>
          <a:noFill/>
          <a:ln cap="flat" cmpd="sng" w="38100">
            <a:solidFill>
              <a:srgbClr val="43D6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2" name="Google Shape;792;p19"/>
          <p:cNvSpPr/>
          <p:nvPr/>
        </p:nvSpPr>
        <p:spPr>
          <a:xfrm>
            <a:off x="-13051" y="6927025"/>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43D658">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793" name="Google Shape;793;p19"/>
          <p:cNvSpPr txBox="1"/>
          <p:nvPr/>
        </p:nvSpPr>
        <p:spPr>
          <a:xfrm>
            <a:off x="1431187" y="7465161"/>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BEF2C7"/>
                </a:solidFill>
                <a:latin typeface="Arial"/>
                <a:ea typeface="Arial"/>
                <a:cs typeface="Arial"/>
                <a:sym typeface="Arial"/>
              </a:rPr>
              <a:t>CONCLUSIONI</a:t>
            </a:r>
            <a:endParaRPr/>
          </a:p>
        </p:txBody>
      </p:sp>
      <p:pic>
        <p:nvPicPr>
          <p:cNvPr descr="Intelligenza artificiale con riempimento a tinta unita" id="794" name="Google Shape;794;p19"/>
          <p:cNvPicPr preferRelativeResize="0"/>
          <p:nvPr/>
        </p:nvPicPr>
        <p:blipFill rotWithShape="1">
          <a:blip r:embed="rId7">
            <a:alphaModFix/>
          </a:blip>
          <a:srcRect b="0" l="0" r="0" t="0"/>
          <a:stretch/>
        </p:blipFill>
        <p:spPr>
          <a:xfrm>
            <a:off x="289020" y="7105835"/>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0" presetSubtype="0">
                                  <p:stCondLst>
                                    <p:cond delay="25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76622">
                <a:alpha val="17647"/>
              </a:srgbClr>
            </a:gs>
            <a:gs pos="50000">
              <a:schemeClr val="lt1"/>
            </a:gs>
            <a:gs pos="100000">
              <a:srgbClr val="7030A0">
                <a:alpha val="27843"/>
              </a:srgbClr>
            </a:gs>
          </a:gsLst>
          <a:lin ang="0" scaled="0"/>
        </a:gradFill>
      </p:bgPr>
    </p:bg>
    <p:spTree>
      <p:nvGrpSpPr>
        <p:cNvPr id="102" name="Shape 102"/>
        <p:cNvGrpSpPr/>
        <p:nvPr/>
      </p:nvGrpSpPr>
      <p:grpSpPr>
        <a:xfrm>
          <a:off x="0" y="0"/>
          <a:ext cx="0" cy="0"/>
          <a:chOff x="0" y="0"/>
          <a:chExt cx="0" cy="0"/>
        </a:xfrm>
      </p:grpSpPr>
      <p:sp>
        <p:nvSpPr>
          <p:cNvPr id="103" name="Google Shape;103;p2"/>
          <p:cNvSpPr txBox="1"/>
          <p:nvPr/>
        </p:nvSpPr>
        <p:spPr>
          <a:xfrm>
            <a:off x="1995725" y="321076"/>
            <a:ext cx="1512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it-IT" sz="1800" u="none" cap="none" strike="noStrike">
                <a:solidFill>
                  <a:srgbClr val="00B050"/>
                </a:solidFill>
                <a:latin typeface="Arial"/>
                <a:ea typeface="Arial"/>
                <a:cs typeface="Arial"/>
                <a:sym typeface="Arial"/>
              </a:rPr>
              <a:t>ANTIBIOTICO</a:t>
            </a:r>
            <a:endParaRPr/>
          </a:p>
        </p:txBody>
      </p:sp>
      <p:sp>
        <p:nvSpPr>
          <p:cNvPr id="104" name="Google Shape;104;p2"/>
          <p:cNvSpPr txBox="1"/>
          <p:nvPr/>
        </p:nvSpPr>
        <p:spPr>
          <a:xfrm>
            <a:off x="7998341" y="276175"/>
            <a:ext cx="27985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rgbClr val="78206E"/>
                </a:solidFill>
                <a:latin typeface="Arial"/>
                <a:ea typeface="Arial"/>
                <a:cs typeface="Arial"/>
                <a:sym typeface="Arial"/>
              </a:rPr>
              <a:t>ANTIBIOTICO RESISTENZA</a:t>
            </a:r>
            <a:endParaRPr/>
          </a:p>
        </p:txBody>
      </p:sp>
      <p:pic>
        <p:nvPicPr>
          <p:cNvPr descr="Immagine che contiene Elementi grafici, grafica, cerchio, clipart&#10;&#10;Descrizione generata automaticamente" id="105" name="Google Shape;105;p2"/>
          <p:cNvPicPr preferRelativeResize="0"/>
          <p:nvPr/>
        </p:nvPicPr>
        <p:blipFill rotWithShape="1">
          <a:blip r:embed="rId3">
            <a:alphaModFix/>
          </a:blip>
          <a:srcRect b="0" l="0" r="0" t="0"/>
          <a:stretch/>
        </p:blipFill>
        <p:spPr>
          <a:xfrm rot="-1134117">
            <a:off x="119756" y="2714555"/>
            <a:ext cx="2103717" cy="2103717"/>
          </a:xfrm>
          <a:prstGeom prst="rect">
            <a:avLst/>
          </a:prstGeom>
          <a:noFill/>
          <a:ln>
            <a:noFill/>
          </a:ln>
        </p:spPr>
      </p:pic>
      <p:pic>
        <p:nvPicPr>
          <p:cNvPr descr="Immagine che contiene Elementi grafici, grafica, cerchio, clipart&#10;&#10;Descrizione generata automaticamente" id="106" name="Google Shape;106;p2"/>
          <p:cNvPicPr preferRelativeResize="0"/>
          <p:nvPr/>
        </p:nvPicPr>
        <p:blipFill rotWithShape="1">
          <a:blip r:embed="rId4">
            <a:alphaModFix/>
          </a:blip>
          <a:srcRect b="0" l="0" r="0" t="0"/>
          <a:stretch/>
        </p:blipFill>
        <p:spPr>
          <a:xfrm flipH="1" rot="1858001">
            <a:off x="3507281" y="2814683"/>
            <a:ext cx="1947850" cy="1947850"/>
          </a:xfrm>
          <a:prstGeom prst="rect">
            <a:avLst/>
          </a:prstGeom>
          <a:noFill/>
          <a:ln>
            <a:noFill/>
          </a:ln>
        </p:spPr>
      </p:pic>
      <p:pic>
        <p:nvPicPr>
          <p:cNvPr descr="Immagine che contiene Elementi grafici, grafica, cerchio, clipart&#10;&#10;Descrizione generata automaticamente" id="107" name="Google Shape;107;p2"/>
          <p:cNvPicPr preferRelativeResize="0"/>
          <p:nvPr/>
        </p:nvPicPr>
        <p:blipFill rotWithShape="1">
          <a:blip r:embed="rId3">
            <a:alphaModFix/>
          </a:blip>
          <a:srcRect b="0" l="0" r="0" t="0"/>
          <a:stretch/>
        </p:blipFill>
        <p:spPr>
          <a:xfrm rot="-1134117">
            <a:off x="6478582" y="2663162"/>
            <a:ext cx="2124776" cy="2124776"/>
          </a:xfrm>
          <a:prstGeom prst="rect">
            <a:avLst/>
          </a:prstGeom>
          <a:noFill/>
          <a:ln>
            <a:noFill/>
          </a:ln>
        </p:spPr>
      </p:pic>
      <p:sp>
        <p:nvSpPr>
          <p:cNvPr id="108" name="Google Shape;108;p2"/>
          <p:cNvSpPr txBox="1"/>
          <p:nvPr/>
        </p:nvSpPr>
        <p:spPr>
          <a:xfrm>
            <a:off x="-164271" y="765600"/>
            <a:ext cx="610433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composti strutturalmente complessi, principalmente di origine </a:t>
            </a:r>
            <a:r>
              <a:rPr lang="it-IT" sz="1800">
                <a:solidFill>
                  <a:srgbClr val="FF0000"/>
                </a:solidFill>
                <a:latin typeface="Arial"/>
                <a:ea typeface="Arial"/>
                <a:cs typeface="Arial"/>
                <a:sym typeface="Arial"/>
              </a:rPr>
              <a:t>naturale</a:t>
            </a:r>
            <a:r>
              <a:rPr lang="it-IT" sz="1800">
                <a:solidFill>
                  <a:schemeClr val="dk1"/>
                </a:solidFill>
                <a:latin typeface="Arial"/>
                <a:ea typeface="Arial"/>
                <a:cs typeface="Arial"/>
                <a:sym typeface="Arial"/>
              </a:rPr>
              <a:t>, capaci di </a:t>
            </a:r>
            <a:r>
              <a:rPr lang="it-IT" sz="1800">
                <a:solidFill>
                  <a:srgbClr val="FF0000"/>
                </a:solidFill>
                <a:latin typeface="Arial"/>
                <a:ea typeface="Arial"/>
                <a:cs typeface="Arial"/>
                <a:sym typeface="Arial"/>
              </a:rPr>
              <a:t>impedire la crescita o la sopravvivenza</a:t>
            </a:r>
            <a:r>
              <a:rPr lang="it-IT" sz="1800">
                <a:solidFill>
                  <a:schemeClr val="dk1"/>
                </a:solidFill>
                <a:latin typeface="Arial"/>
                <a:ea typeface="Arial"/>
                <a:cs typeface="Arial"/>
                <a:sym typeface="Arial"/>
              </a:rPr>
              <a:t> batterica </a:t>
            </a:r>
            <a:endParaRPr/>
          </a:p>
        </p:txBody>
      </p:sp>
      <p:sp>
        <p:nvSpPr>
          <p:cNvPr id="109" name="Google Shape;109;p2"/>
          <p:cNvSpPr txBox="1"/>
          <p:nvPr/>
        </p:nvSpPr>
        <p:spPr>
          <a:xfrm>
            <a:off x="6181130" y="904099"/>
            <a:ext cx="610433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800">
                <a:solidFill>
                  <a:schemeClr val="dk1"/>
                </a:solidFill>
                <a:latin typeface="Arial"/>
                <a:ea typeface="Arial"/>
                <a:cs typeface="Arial"/>
                <a:sym typeface="Arial"/>
              </a:rPr>
              <a:t>la capacità di un batterio di </a:t>
            </a:r>
            <a:r>
              <a:rPr lang="it-IT" sz="1800">
                <a:solidFill>
                  <a:srgbClr val="FF0000"/>
                </a:solidFill>
                <a:latin typeface="Arial"/>
                <a:ea typeface="Arial"/>
                <a:cs typeface="Arial"/>
                <a:sym typeface="Arial"/>
              </a:rPr>
              <a:t>resistere</a:t>
            </a:r>
            <a:r>
              <a:rPr lang="it-IT" sz="1800">
                <a:solidFill>
                  <a:schemeClr val="dk1"/>
                </a:solidFill>
                <a:latin typeface="Arial"/>
                <a:ea typeface="Arial"/>
                <a:cs typeface="Arial"/>
                <a:sym typeface="Arial"/>
              </a:rPr>
              <a:t> all’azione di uno o più antibiotici permettendo la loro </a:t>
            </a:r>
            <a:r>
              <a:rPr lang="it-IT" sz="1800">
                <a:solidFill>
                  <a:srgbClr val="FF0000"/>
                </a:solidFill>
                <a:latin typeface="Arial"/>
                <a:ea typeface="Arial"/>
                <a:cs typeface="Arial"/>
                <a:sym typeface="Arial"/>
              </a:rPr>
              <a:t>moltiplicazione</a:t>
            </a:r>
            <a:endParaRPr/>
          </a:p>
        </p:txBody>
      </p:sp>
      <p:pic>
        <p:nvPicPr>
          <p:cNvPr descr="Immagine che contiene Elementi grafici, grafica, cerchio, clipart&#10;&#10;Descrizione generata automaticamente" id="110" name="Google Shape;110;p2"/>
          <p:cNvPicPr preferRelativeResize="0"/>
          <p:nvPr/>
        </p:nvPicPr>
        <p:blipFill rotWithShape="1">
          <a:blip r:embed="rId5">
            <a:alphaModFix/>
          </a:blip>
          <a:srcRect b="0" l="0" r="0" t="0"/>
          <a:stretch/>
        </p:blipFill>
        <p:spPr>
          <a:xfrm flipH="1" rot="1858001">
            <a:off x="3514008" y="2815191"/>
            <a:ext cx="1947850" cy="1947850"/>
          </a:xfrm>
          <a:prstGeom prst="rect">
            <a:avLst/>
          </a:prstGeom>
          <a:noFill/>
          <a:ln>
            <a:noFill/>
          </a:ln>
        </p:spPr>
      </p:pic>
      <p:pic>
        <p:nvPicPr>
          <p:cNvPr descr="Immagine che contiene cerchio, Policromia&#10;&#10;Descrizione generata automaticamente" id="111" name="Google Shape;111;p2"/>
          <p:cNvPicPr preferRelativeResize="0"/>
          <p:nvPr/>
        </p:nvPicPr>
        <p:blipFill rotWithShape="1">
          <a:blip r:embed="rId6">
            <a:alphaModFix/>
          </a:blip>
          <a:srcRect b="0" l="0" r="0" t="0"/>
          <a:stretch/>
        </p:blipFill>
        <p:spPr>
          <a:xfrm>
            <a:off x="1651382" y="3281195"/>
            <a:ext cx="688687" cy="688687"/>
          </a:xfrm>
          <a:prstGeom prst="rect">
            <a:avLst/>
          </a:prstGeom>
          <a:noFill/>
          <a:ln>
            <a:noFill/>
          </a:ln>
        </p:spPr>
      </p:pic>
      <p:pic>
        <p:nvPicPr>
          <p:cNvPr descr="Immagine che contiene nero, oscurità&#10;&#10;Descrizione generata automaticamente" id="112" name="Google Shape;112;p2"/>
          <p:cNvPicPr preferRelativeResize="0"/>
          <p:nvPr/>
        </p:nvPicPr>
        <p:blipFill rotWithShape="1">
          <a:blip r:embed="rId7">
            <a:alphaModFix/>
          </a:blip>
          <a:srcRect b="0" l="0" r="0" t="0"/>
          <a:stretch/>
        </p:blipFill>
        <p:spPr>
          <a:xfrm>
            <a:off x="1370177" y="3375716"/>
            <a:ext cx="762724" cy="762724"/>
          </a:xfrm>
          <a:prstGeom prst="rect">
            <a:avLst/>
          </a:prstGeom>
          <a:noFill/>
          <a:ln>
            <a:noFill/>
          </a:ln>
        </p:spPr>
      </p:pic>
      <p:grpSp>
        <p:nvGrpSpPr>
          <p:cNvPr id="113" name="Google Shape;113;p2"/>
          <p:cNvGrpSpPr/>
          <p:nvPr/>
        </p:nvGrpSpPr>
        <p:grpSpPr>
          <a:xfrm>
            <a:off x="9665570" y="3138033"/>
            <a:ext cx="2811532" cy="2811532"/>
            <a:chOff x="8455339" y="3596068"/>
            <a:chExt cx="2811532" cy="2811532"/>
          </a:xfrm>
        </p:grpSpPr>
        <p:pic>
          <p:nvPicPr>
            <p:cNvPr descr="Immagine che contiene Elementi grafici, grafica, cerchio, clipart&#10;&#10;Descrizione generata automaticamente" id="114" name="Google Shape;114;p2"/>
            <p:cNvPicPr preferRelativeResize="0"/>
            <p:nvPr/>
          </p:nvPicPr>
          <p:blipFill rotWithShape="1">
            <a:blip r:embed="rId5">
              <a:alphaModFix/>
            </a:blip>
            <a:srcRect b="0" l="0" r="0" t="0"/>
            <a:stretch/>
          </p:blipFill>
          <p:spPr>
            <a:xfrm flipH="1" rot="1858001">
              <a:off x="8836499" y="3977228"/>
              <a:ext cx="2049212" cy="2049212"/>
            </a:xfrm>
            <a:prstGeom prst="rect">
              <a:avLst/>
            </a:prstGeom>
            <a:noFill/>
            <a:ln>
              <a:noFill/>
            </a:ln>
          </p:spPr>
        </p:pic>
        <p:pic>
          <p:nvPicPr>
            <p:cNvPr descr="Scudo con riempimento a tinta unita" id="115" name="Google Shape;115;p2"/>
            <p:cNvPicPr preferRelativeResize="0"/>
            <p:nvPr/>
          </p:nvPicPr>
          <p:blipFill rotWithShape="1">
            <a:blip r:embed="rId8">
              <a:alphaModFix/>
            </a:blip>
            <a:srcRect b="0" l="0" r="0" t="0"/>
            <a:stretch/>
          </p:blipFill>
          <p:spPr>
            <a:xfrm>
              <a:off x="8789822" y="4459462"/>
              <a:ext cx="914400" cy="914400"/>
            </a:xfrm>
            <a:prstGeom prst="rect">
              <a:avLst/>
            </a:prstGeom>
            <a:noFill/>
            <a:ln>
              <a:noFill/>
            </a:ln>
          </p:spPr>
        </p:pic>
      </p:grpSp>
      <p:grpSp>
        <p:nvGrpSpPr>
          <p:cNvPr id="116" name="Google Shape;116;p2"/>
          <p:cNvGrpSpPr/>
          <p:nvPr/>
        </p:nvGrpSpPr>
        <p:grpSpPr>
          <a:xfrm>
            <a:off x="10489558" y="1421284"/>
            <a:ext cx="2811532" cy="2811532"/>
            <a:chOff x="8455339" y="3596068"/>
            <a:chExt cx="2811532" cy="2811532"/>
          </a:xfrm>
        </p:grpSpPr>
        <p:pic>
          <p:nvPicPr>
            <p:cNvPr descr="Immagine che contiene Elementi grafici, grafica, cerchio, clipart&#10;&#10;Descrizione generata automaticamente" id="117" name="Google Shape;117;p2"/>
            <p:cNvPicPr preferRelativeResize="0"/>
            <p:nvPr/>
          </p:nvPicPr>
          <p:blipFill rotWithShape="1">
            <a:blip r:embed="rId5">
              <a:alphaModFix/>
            </a:blip>
            <a:srcRect b="0" l="0" r="0" t="0"/>
            <a:stretch/>
          </p:blipFill>
          <p:spPr>
            <a:xfrm flipH="1" rot="1858001">
              <a:off x="8836499" y="3977228"/>
              <a:ext cx="2049212" cy="2049212"/>
            </a:xfrm>
            <a:prstGeom prst="rect">
              <a:avLst/>
            </a:prstGeom>
            <a:noFill/>
            <a:ln>
              <a:noFill/>
            </a:ln>
          </p:spPr>
        </p:pic>
        <p:pic>
          <p:nvPicPr>
            <p:cNvPr descr="Scudo con riempimento a tinta unita" id="118" name="Google Shape;118;p2"/>
            <p:cNvPicPr preferRelativeResize="0"/>
            <p:nvPr/>
          </p:nvPicPr>
          <p:blipFill rotWithShape="1">
            <a:blip r:embed="rId8">
              <a:alphaModFix/>
            </a:blip>
            <a:srcRect b="0" l="0" r="0" t="0"/>
            <a:stretch/>
          </p:blipFill>
          <p:spPr>
            <a:xfrm>
              <a:off x="8789822" y="4459462"/>
              <a:ext cx="914400" cy="914400"/>
            </a:xfrm>
            <a:prstGeom prst="rect">
              <a:avLst/>
            </a:prstGeom>
            <a:noFill/>
            <a:ln>
              <a:noFill/>
            </a:ln>
          </p:spPr>
        </p:pic>
      </p:grpSp>
      <p:grpSp>
        <p:nvGrpSpPr>
          <p:cNvPr id="119" name="Google Shape;119;p2"/>
          <p:cNvGrpSpPr/>
          <p:nvPr/>
        </p:nvGrpSpPr>
        <p:grpSpPr>
          <a:xfrm>
            <a:off x="9410607" y="1893479"/>
            <a:ext cx="2811532" cy="2811532"/>
            <a:chOff x="8455339" y="3596068"/>
            <a:chExt cx="2811532" cy="2811532"/>
          </a:xfrm>
        </p:grpSpPr>
        <p:pic>
          <p:nvPicPr>
            <p:cNvPr descr="Immagine che contiene Elementi grafici, grafica, cerchio, clipart&#10;&#10;Descrizione generata automaticamente" id="120" name="Google Shape;120;p2"/>
            <p:cNvPicPr preferRelativeResize="0"/>
            <p:nvPr/>
          </p:nvPicPr>
          <p:blipFill rotWithShape="1">
            <a:blip r:embed="rId5">
              <a:alphaModFix/>
            </a:blip>
            <a:srcRect b="0" l="0" r="0" t="0"/>
            <a:stretch/>
          </p:blipFill>
          <p:spPr>
            <a:xfrm flipH="1" rot="1858001">
              <a:off x="8836499" y="3977228"/>
              <a:ext cx="2049212" cy="2049212"/>
            </a:xfrm>
            <a:prstGeom prst="rect">
              <a:avLst/>
            </a:prstGeom>
            <a:noFill/>
            <a:ln>
              <a:noFill/>
            </a:ln>
          </p:spPr>
        </p:pic>
        <p:pic>
          <p:nvPicPr>
            <p:cNvPr descr="Scudo con riempimento a tinta unita" id="121" name="Google Shape;121;p2"/>
            <p:cNvPicPr preferRelativeResize="0"/>
            <p:nvPr/>
          </p:nvPicPr>
          <p:blipFill rotWithShape="1">
            <a:blip r:embed="rId8">
              <a:alphaModFix/>
            </a:blip>
            <a:srcRect b="0" l="0" r="0" t="0"/>
            <a:stretch/>
          </p:blipFill>
          <p:spPr>
            <a:xfrm>
              <a:off x="8789822" y="4459462"/>
              <a:ext cx="914400" cy="914400"/>
            </a:xfrm>
            <a:prstGeom prst="rect">
              <a:avLst/>
            </a:prstGeom>
            <a:noFill/>
            <a:ln>
              <a:noFill/>
            </a:ln>
          </p:spPr>
        </p:pic>
      </p:grpSp>
      <p:grpSp>
        <p:nvGrpSpPr>
          <p:cNvPr id="122" name="Google Shape;122;p2"/>
          <p:cNvGrpSpPr/>
          <p:nvPr/>
        </p:nvGrpSpPr>
        <p:grpSpPr>
          <a:xfrm>
            <a:off x="10145701" y="1875428"/>
            <a:ext cx="2811532" cy="2811532"/>
            <a:chOff x="8455339" y="3596068"/>
            <a:chExt cx="2811532" cy="2811532"/>
          </a:xfrm>
        </p:grpSpPr>
        <p:pic>
          <p:nvPicPr>
            <p:cNvPr descr="Immagine che contiene Elementi grafici, grafica, cerchio, clipart&#10;&#10;Descrizione generata automaticamente" id="123" name="Google Shape;123;p2"/>
            <p:cNvPicPr preferRelativeResize="0"/>
            <p:nvPr/>
          </p:nvPicPr>
          <p:blipFill rotWithShape="1">
            <a:blip r:embed="rId5">
              <a:alphaModFix/>
            </a:blip>
            <a:srcRect b="0" l="0" r="0" t="0"/>
            <a:stretch/>
          </p:blipFill>
          <p:spPr>
            <a:xfrm flipH="1" rot="1858001">
              <a:off x="8836499" y="3977228"/>
              <a:ext cx="2049212" cy="2049212"/>
            </a:xfrm>
            <a:prstGeom prst="rect">
              <a:avLst/>
            </a:prstGeom>
            <a:noFill/>
            <a:ln>
              <a:noFill/>
            </a:ln>
          </p:spPr>
        </p:pic>
        <p:pic>
          <p:nvPicPr>
            <p:cNvPr descr="Scudo con riempimento a tinta unita" id="124" name="Google Shape;124;p2"/>
            <p:cNvPicPr preferRelativeResize="0"/>
            <p:nvPr/>
          </p:nvPicPr>
          <p:blipFill rotWithShape="1">
            <a:blip r:embed="rId8">
              <a:alphaModFix/>
            </a:blip>
            <a:srcRect b="0" l="0" r="0" t="0"/>
            <a:stretch/>
          </p:blipFill>
          <p:spPr>
            <a:xfrm>
              <a:off x="8789822" y="4459462"/>
              <a:ext cx="914400" cy="914400"/>
            </a:xfrm>
            <a:prstGeom prst="rect">
              <a:avLst/>
            </a:prstGeom>
            <a:noFill/>
            <a:ln>
              <a:noFill/>
            </a:ln>
          </p:spPr>
        </p:pic>
      </p:grpSp>
      <p:pic>
        <p:nvPicPr>
          <p:cNvPr descr="Immagine che contiene Elementi grafici, grafica, cerchio, clipart&#10;&#10;Descrizione generata automaticamente" id="125" name="Google Shape;125;p2"/>
          <p:cNvPicPr preferRelativeResize="0"/>
          <p:nvPr/>
        </p:nvPicPr>
        <p:blipFill rotWithShape="1">
          <a:blip r:embed="rId5">
            <a:alphaModFix/>
          </a:blip>
          <a:srcRect b="0" l="0" r="0" t="0"/>
          <a:stretch/>
        </p:blipFill>
        <p:spPr>
          <a:xfrm flipH="1" rot="1858001">
            <a:off x="10122011" y="2741806"/>
            <a:ext cx="2049212" cy="2049212"/>
          </a:xfrm>
          <a:prstGeom prst="rect">
            <a:avLst/>
          </a:prstGeom>
          <a:noFill/>
          <a:ln>
            <a:noFill/>
          </a:ln>
        </p:spPr>
      </p:pic>
      <p:grpSp>
        <p:nvGrpSpPr>
          <p:cNvPr id="126" name="Google Shape;126;p2"/>
          <p:cNvGrpSpPr/>
          <p:nvPr/>
        </p:nvGrpSpPr>
        <p:grpSpPr>
          <a:xfrm>
            <a:off x="10352828" y="2918848"/>
            <a:ext cx="2811532" cy="2811532"/>
            <a:chOff x="8455339" y="3596068"/>
            <a:chExt cx="2811532" cy="2811532"/>
          </a:xfrm>
        </p:grpSpPr>
        <p:pic>
          <p:nvPicPr>
            <p:cNvPr descr="Immagine che contiene Elementi grafici, grafica, cerchio, clipart&#10;&#10;Descrizione generata automaticamente" id="127" name="Google Shape;127;p2"/>
            <p:cNvPicPr preferRelativeResize="0"/>
            <p:nvPr/>
          </p:nvPicPr>
          <p:blipFill rotWithShape="1">
            <a:blip r:embed="rId5">
              <a:alphaModFix/>
            </a:blip>
            <a:srcRect b="0" l="0" r="0" t="0"/>
            <a:stretch/>
          </p:blipFill>
          <p:spPr>
            <a:xfrm flipH="1" rot="1858001">
              <a:off x="8836499" y="3977228"/>
              <a:ext cx="2049212" cy="2049212"/>
            </a:xfrm>
            <a:prstGeom prst="rect">
              <a:avLst/>
            </a:prstGeom>
            <a:noFill/>
            <a:ln>
              <a:noFill/>
            </a:ln>
          </p:spPr>
        </p:pic>
        <p:pic>
          <p:nvPicPr>
            <p:cNvPr descr="Scudo con riempimento a tinta unita" id="128" name="Google Shape;128;p2"/>
            <p:cNvPicPr preferRelativeResize="0"/>
            <p:nvPr/>
          </p:nvPicPr>
          <p:blipFill rotWithShape="1">
            <a:blip r:embed="rId8">
              <a:alphaModFix/>
            </a:blip>
            <a:srcRect b="0" l="0" r="0" t="0"/>
            <a:stretch/>
          </p:blipFill>
          <p:spPr>
            <a:xfrm>
              <a:off x="8789822" y="4459462"/>
              <a:ext cx="914400" cy="914400"/>
            </a:xfrm>
            <a:prstGeom prst="rect">
              <a:avLst/>
            </a:prstGeom>
            <a:noFill/>
            <a:ln>
              <a:noFill/>
            </a:ln>
          </p:spPr>
        </p:pic>
      </p:grpSp>
      <p:pic>
        <p:nvPicPr>
          <p:cNvPr descr="Scudo con riempimento a tinta unita" id="129" name="Google Shape;129;p2"/>
          <p:cNvPicPr preferRelativeResize="0"/>
          <p:nvPr/>
        </p:nvPicPr>
        <p:blipFill rotWithShape="1">
          <a:blip r:embed="rId8">
            <a:alphaModFix/>
          </a:blip>
          <a:srcRect b="0" l="0" r="0" t="0"/>
          <a:stretch/>
        </p:blipFill>
        <p:spPr>
          <a:xfrm>
            <a:off x="10075334" y="3224040"/>
            <a:ext cx="914400" cy="914400"/>
          </a:xfrm>
          <a:prstGeom prst="rect">
            <a:avLst/>
          </a:prstGeom>
          <a:noFill/>
          <a:ln>
            <a:noFill/>
          </a:ln>
        </p:spPr>
      </p:pic>
      <p:pic>
        <p:nvPicPr>
          <p:cNvPr descr="Immagine che contiene cerchio, Policromia&#10;&#10;Descrizione generata automaticamente" id="130" name="Google Shape;130;p2"/>
          <p:cNvPicPr preferRelativeResize="0"/>
          <p:nvPr/>
        </p:nvPicPr>
        <p:blipFill rotWithShape="1">
          <a:blip r:embed="rId6">
            <a:alphaModFix/>
          </a:blip>
          <a:srcRect b="0" l="0" r="0" t="0"/>
          <a:stretch/>
        </p:blipFill>
        <p:spPr>
          <a:xfrm>
            <a:off x="8045463" y="3281194"/>
            <a:ext cx="688687" cy="688687"/>
          </a:xfrm>
          <a:prstGeom prst="rect">
            <a:avLst/>
          </a:prstGeom>
          <a:noFill/>
          <a:ln>
            <a:noFill/>
          </a:ln>
        </p:spPr>
      </p:pic>
      <p:pic>
        <p:nvPicPr>
          <p:cNvPr descr="Immagine che contiene nero, oscurità&#10;&#10;Descrizione generata automaticamente" id="131" name="Google Shape;131;p2"/>
          <p:cNvPicPr preferRelativeResize="0"/>
          <p:nvPr/>
        </p:nvPicPr>
        <p:blipFill rotWithShape="1">
          <a:blip r:embed="rId7">
            <a:alphaModFix/>
          </a:blip>
          <a:srcRect b="0" l="0" r="0" t="0"/>
          <a:stretch/>
        </p:blipFill>
        <p:spPr>
          <a:xfrm>
            <a:off x="7750977" y="3385051"/>
            <a:ext cx="762724" cy="762724"/>
          </a:xfrm>
          <a:prstGeom prst="rect">
            <a:avLst/>
          </a:prstGeom>
          <a:noFill/>
          <a:ln>
            <a:noFill/>
          </a:ln>
        </p:spPr>
      </p:pic>
      <p:pic>
        <p:nvPicPr>
          <p:cNvPr descr="Immagine che contiene clipart, cartone animato, Elementi grafici, orologio&#10;&#10;Descrizione generata automaticamente" id="132" name="Google Shape;132;p2"/>
          <p:cNvPicPr preferRelativeResize="0"/>
          <p:nvPr/>
        </p:nvPicPr>
        <p:blipFill rotWithShape="1">
          <a:blip r:embed="rId9">
            <a:alphaModFix/>
          </a:blip>
          <a:srcRect b="0" l="0" r="0" t="0"/>
          <a:stretch/>
        </p:blipFill>
        <p:spPr>
          <a:xfrm>
            <a:off x="7385958" y="143377"/>
            <a:ext cx="612383" cy="612383"/>
          </a:xfrm>
          <a:prstGeom prst="rect">
            <a:avLst/>
          </a:prstGeom>
          <a:noFill/>
          <a:ln>
            <a:noFill/>
          </a:ln>
        </p:spPr>
      </p:pic>
      <p:pic>
        <p:nvPicPr>
          <p:cNvPr descr="Immagine che contiene cerchio, Policromia&#10;&#10;Descrizione generata automaticamente" id="133" name="Google Shape;133;p2"/>
          <p:cNvPicPr preferRelativeResize="0"/>
          <p:nvPr/>
        </p:nvPicPr>
        <p:blipFill rotWithShape="1">
          <a:blip r:embed="rId6">
            <a:alphaModFix/>
          </a:blip>
          <a:srcRect b="0" l="0" r="0" t="0"/>
          <a:stretch/>
        </p:blipFill>
        <p:spPr>
          <a:xfrm>
            <a:off x="3590233" y="162743"/>
            <a:ext cx="565261" cy="565261"/>
          </a:xfrm>
          <a:prstGeom prst="rect">
            <a:avLst/>
          </a:prstGeom>
          <a:noFill/>
          <a:ln>
            <a:noFill/>
          </a:ln>
        </p:spPr>
      </p:pic>
      <p:pic>
        <p:nvPicPr>
          <p:cNvPr descr="Immagine che contiene cerchio, Policromia&#10;&#10;Descrizione generata automaticamente" id="134" name="Google Shape;134;p2"/>
          <p:cNvPicPr preferRelativeResize="0"/>
          <p:nvPr/>
        </p:nvPicPr>
        <p:blipFill rotWithShape="1">
          <a:blip r:embed="rId6">
            <a:alphaModFix/>
          </a:blip>
          <a:srcRect b="0" l="0" r="0" t="0"/>
          <a:stretch/>
        </p:blipFill>
        <p:spPr>
          <a:xfrm>
            <a:off x="1368751" y="190499"/>
            <a:ext cx="565261" cy="565261"/>
          </a:xfrm>
          <a:prstGeom prst="rect">
            <a:avLst/>
          </a:prstGeom>
          <a:noFill/>
          <a:ln>
            <a:noFill/>
          </a:ln>
        </p:spPr>
      </p:pic>
      <p:pic>
        <p:nvPicPr>
          <p:cNvPr descr="Immagine che contiene clipart, cartone animato, Elementi grafici, orologio&#10;&#10;Descrizione generata automaticamente" id="135" name="Google Shape;135;p2"/>
          <p:cNvPicPr preferRelativeResize="0"/>
          <p:nvPr/>
        </p:nvPicPr>
        <p:blipFill rotWithShape="1">
          <a:blip r:embed="rId9">
            <a:alphaModFix/>
          </a:blip>
          <a:srcRect b="0" l="0" r="0" t="0"/>
          <a:stretch/>
        </p:blipFill>
        <p:spPr>
          <a:xfrm>
            <a:off x="10765144" y="124360"/>
            <a:ext cx="612383" cy="612383"/>
          </a:xfrm>
          <a:prstGeom prst="rect">
            <a:avLst/>
          </a:prstGeom>
          <a:noFill/>
          <a:ln>
            <a:noFill/>
          </a:ln>
        </p:spPr>
      </p:pic>
      <p:sp>
        <p:nvSpPr>
          <p:cNvPr id="136" name="Google Shape;136;p2"/>
          <p:cNvSpPr/>
          <p:nvPr/>
        </p:nvSpPr>
        <p:spPr>
          <a:xfrm>
            <a:off x="-7621" y="594956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137" name="Google Shape;137;p2"/>
          <p:cNvPicPr preferRelativeResize="0"/>
          <p:nvPr/>
        </p:nvPicPr>
        <p:blipFill rotWithShape="1">
          <a:blip r:embed="rId10">
            <a:alphaModFix/>
          </a:blip>
          <a:srcRect b="0" l="0" r="0" t="0"/>
          <a:stretch/>
        </p:blipFill>
        <p:spPr>
          <a:xfrm>
            <a:off x="274190" y="6000936"/>
            <a:ext cx="914400" cy="914400"/>
          </a:xfrm>
          <a:prstGeom prst="rect">
            <a:avLst/>
          </a:prstGeom>
          <a:noFill/>
          <a:ln>
            <a:noFill/>
          </a:ln>
        </p:spPr>
      </p:pic>
      <p:sp>
        <p:nvSpPr>
          <p:cNvPr id="138" name="Google Shape;138;p2"/>
          <p:cNvSpPr txBox="1"/>
          <p:nvPr/>
        </p:nvSpPr>
        <p:spPr>
          <a:xfrm>
            <a:off x="1368751" y="6513612"/>
            <a:ext cx="1660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rgbClr val="00B0F0"/>
                </a:solidFill>
                <a:latin typeface="Arial"/>
                <a:ea typeface="Arial"/>
                <a:cs typeface="Arial"/>
                <a:sym typeface="Arial"/>
              </a:rPr>
              <a:t>CONCETTI CHIAVE</a:t>
            </a:r>
            <a:endParaRPr/>
          </a:p>
        </p:txBody>
      </p:sp>
      <p:sp>
        <p:nvSpPr>
          <p:cNvPr id="139" name="Google Shape;139;p2"/>
          <p:cNvSpPr/>
          <p:nvPr/>
        </p:nvSpPr>
        <p:spPr>
          <a:xfrm>
            <a:off x="-9487" y="722158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140" name="Google Shape;140;p2"/>
          <p:cNvSpPr txBox="1"/>
          <p:nvPr/>
        </p:nvSpPr>
        <p:spPr>
          <a:xfrm>
            <a:off x="1368751" y="6914572"/>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PROBLEMA GENERALE</a:t>
            </a:r>
            <a:endParaRPr/>
          </a:p>
        </p:txBody>
      </p:sp>
      <p:pic>
        <p:nvPicPr>
          <p:cNvPr descr="Cerchi con frecce con riempimento a tinta unita" id="141" name="Google Shape;141;p2"/>
          <p:cNvPicPr preferRelativeResize="0"/>
          <p:nvPr/>
        </p:nvPicPr>
        <p:blipFill rotWithShape="1">
          <a:blip r:embed="rId11">
            <a:alphaModFix/>
          </a:blip>
          <a:srcRect b="0" l="0" r="0" t="0"/>
          <a:stretch/>
        </p:blipFill>
        <p:spPr>
          <a:xfrm>
            <a:off x="257214" y="7461354"/>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10"/>
                                        </p:tgtEl>
                                      </p:cBhvr>
                                    </p:animEffect>
                                    <p:set>
                                      <p:cBhvr>
                                        <p:cTn dur="1" fill="hold">
                                          <p:stCondLst>
                                            <p:cond delay="500"/>
                                          </p:stCondLst>
                                        </p:cTn>
                                        <p:tgtEl>
                                          <p:spTgt spid="1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0"/>
          <p:cNvSpPr/>
          <p:nvPr/>
        </p:nvSpPr>
        <p:spPr>
          <a:xfrm>
            <a:off x="0" y="6914673"/>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E59DDC">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801" name="Google Shape;801;p20"/>
          <p:cNvSpPr txBox="1"/>
          <p:nvPr/>
        </p:nvSpPr>
        <p:spPr>
          <a:xfrm>
            <a:off x="1492439" y="7466627"/>
            <a:ext cx="15228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CDED"/>
                </a:solidFill>
                <a:latin typeface="Arial"/>
                <a:ea typeface="Arial"/>
                <a:cs typeface="Arial"/>
                <a:sym typeface="Arial"/>
              </a:rPr>
              <a:t>RISULTATI</a:t>
            </a:r>
            <a:endParaRPr/>
          </a:p>
        </p:txBody>
      </p:sp>
      <p:pic>
        <p:nvPicPr>
          <p:cNvPr descr="Abaco con riempimento a tinta unita" id="802" name="Google Shape;802;p20"/>
          <p:cNvPicPr preferRelativeResize="0"/>
          <p:nvPr/>
        </p:nvPicPr>
        <p:blipFill rotWithShape="1">
          <a:blip r:embed="rId3">
            <a:alphaModFix/>
          </a:blip>
          <a:srcRect b="0" l="0" r="0" t="0"/>
          <a:stretch/>
        </p:blipFill>
        <p:spPr>
          <a:xfrm>
            <a:off x="289020" y="6990429"/>
            <a:ext cx="914400" cy="914400"/>
          </a:xfrm>
          <a:prstGeom prst="rect">
            <a:avLst/>
          </a:prstGeom>
          <a:noFill/>
          <a:ln>
            <a:noFill/>
          </a:ln>
        </p:spPr>
      </p:pic>
      <p:sp>
        <p:nvSpPr>
          <p:cNvPr id="803" name="Google Shape;803;p20"/>
          <p:cNvSpPr/>
          <p:nvPr/>
        </p:nvSpPr>
        <p:spPr>
          <a:xfrm>
            <a:off x="0" y="5906485"/>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43D658">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804" name="Google Shape;804;p20"/>
          <p:cNvSpPr txBox="1"/>
          <p:nvPr/>
        </p:nvSpPr>
        <p:spPr>
          <a:xfrm>
            <a:off x="1423469" y="6457274"/>
            <a:ext cx="16608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600">
                <a:solidFill>
                  <a:srgbClr val="BEF2C7"/>
                </a:solidFill>
                <a:latin typeface="Arial"/>
                <a:ea typeface="Arial"/>
                <a:cs typeface="Arial"/>
                <a:sym typeface="Arial"/>
              </a:rPr>
              <a:t>CONCLUSIONI</a:t>
            </a:r>
            <a:endParaRPr/>
          </a:p>
        </p:txBody>
      </p:sp>
      <p:pic>
        <p:nvPicPr>
          <p:cNvPr descr="Intelligenza artificiale con riempimento a tinta unita" id="805" name="Google Shape;805;p20"/>
          <p:cNvPicPr preferRelativeResize="0"/>
          <p:nvPr/>
        </p:nvPicPr>
        <p:blipFill rotWithShape="1">
          <a:blip r:embed="rId4">
            <a:alphaModFix/>
          </a:blip>
          <a:srcRect b="0" l="0" r="0" t="0"/>
          <a:stretch/>
        </p:blipFill>
        <p:spPr>
          <a:xfrm>
            <a:off x="289020" y="5969736"/>
            <a:ext cx="914400" cy="914400"/>
          </a:xfrm>
          <a:prstGeom prst="rect">
            <a:avLst/>
          </a:prstGeom>
          <a:noFill/>
          <a:ln>
            <a:noFill/>
          </a:ln>
        </p:spPr>
      </p:pic>
      <p:sp>
        <p:nvSpPr>
          <p:cNvPr id="806" name="Google Shape;806;p20"/>
          <p:cNvSpPr txBox="1"/>
          <p:nvPr/>
        </p:nvSpPr>
        <p:spPr>
          <a:xfrm>
            <a:off x="1376372" y="6884547"/>
            <a:ext cx="16608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rgbClr val="BEF2C7"/>
                </a:solidFill>
                <a:latin typeface="Arial"/>
                <a:ea typeface="Arial"/>
                <a:cs typeface="Arial"/>
                <a:sym typeface="Arial"/>
              </a:rPr>
              <a:t>PROSPETTIVE FUTURE</a:t>
            </a:r>
            <a:endParaRPr/>
          </a:p>
        </p:txBody>
      </p:sp>
      <p:pic>
        <p:nvPicPr>
          <p:cNvPr descr="Futuro con riempimento a tinta unita" id="807" name="Google Shape;807;p20"/>
          <p:cNvPicPr preferRelativeResize="0"/>
          <p:nvPr/>
        </p:nvPicPr>
        <p:blipFill rotWithShape="1">
          <a:blip r:embed="rId5">
            <a:alphaModFix/>
          </a:blip>
          <a:srcRect b="0" l="0" r="0" t="0"/>
          <a:stretch/>
        </p:blipFill>
        <p:spPr>
          <a:xfrm>
            <a:off x="267147" y="7131361"/>
            <a:ext cx="914400" cy="914400"/>
          </a:xfrm>
          <a:prstGeom prst="rect">
            <a:avLst/>
          </a:prstGeom>
          <a:noFill/>
          <a:ln>
            <a:noFill/>
          </a:ln>
        </p:spPr>
      </p:pic>
      <p:pic>
        <p:nvPicPr>
          <p:cNvPr descr="Immagine che contiene testo, schermata, Policromia, diagramma&#10;&#10;Descrizione generata automaticamente" id="808" name="Google Shape;808;p20"/>
          <p:cNvPicPr preferRelativeResize="0"/>
          <p:nvPr/>
        </p:nvPicPr>
        <p:blipFill rotWithShape="1">
          <a:blip r:embed="rId6">
            <a:alphaModFix/>
          </a:blip>
          <a:srcRect b="41986" l="0" r="0" t="854"/>
          <a:stretch/>
        </p:blipFill>
        <p:spPr>
          <a:xfrm>
            <a:off x="1270463" y="330492"/>
            <a:ext cx="2933675" cy="2568372"/>
          </a:xfrm>
          <a:prstGeom prst="rect">
            <a:avLst/>
          </a:prstGeom>
          <a:noFill/>
          <a:ln>
            <a:noFill/>
          </a:ln>
        </p:spPr>
      </p:pic>
      <p:pic>
        <p:nvPicPr>
          <p:cNvPr descr="Immagine che contiene clipart, emoticon, Elementi grafici, sorridente&#10;&#10;Descrizione generata automaticamente" id="809" name="Google Shape;809;p20"/>
          <p:cNvPicPr preferRelativeResize="0"/>
          <p:nvPr/>
        </p:nvPicPr>
        <p:blipFill rotWithShape="1">
          <a:blip r:embed="rId7">
            <a:alphaModFix/>
          </a:blip>
          <a:srcRect b="0" l="0" r="0" t="0"/>
          <a:stretch/>
        </p:blipFill>
        <p:spPr>
          <a:xfrm>
            <a:off x="5811870" y="1186997"/>
            <a:ext cx="914401" cy="914401"/>
          </a:xfrm>
          <a:prstGeom prst="rect">
            <a:avLst/>
          </a:prstGeom>
          <a:noFill/>
          <a:ln>
            <a:noFill/>
          </a:ln>
        </p:spPr>
      </p:pic>
      <p:grpSp>
        <p:nvGrpSpPr>
          <p:cNvPr id="810" name="Google Shape;810;p20"/>
          <p:cNvGrpSpPr/>
          <p:nvPr/>
        </p:nvGrpSpPr>
        <p:grpSpPr>
          <a:xfrm>
            <a:off x="944507" y="3371711"/>
            <a:ext cx="3130018" cy="2451342"/>
            <a:chOff x="944507" y="3371711"/>
            <a:chExt cx="3130018" cy="2451342"/>
          </a:xfrm>
        </p:grpSpPr>
        <p:pic>
          <p:nvPicPr>
            <p:cNvPr descr="Immagine che contiene diagramma, disegno, schizzo, modello&#10;&#10;Descrizione generata automaticamente" id="811" name="Google Shape;811;p20"/>
            <p:cNvPicPr preferRelativeResize="0"/>
            <p:nvPr/>
          </p:nvPicPr>
          <p:blipFill rotWithShape="1">
            <a:blip r:embed="rId8">
              <a:alphaModFix/>
            </a:blip>
            <a:srcRect b="47276" l="38804" r="29102" t="0"/>
            <a:stretch/>
          </p:blipFill>
          <p:spPr>
            <a:xfrm>
              <a:off x="944507" y="3371711"/>
              <a:ext cx="2122311" cy="1509871"/>
            </a:xfrm>
            <a:prstGeom prst="rect">
              <a:avLst/>
            </a:prstGeom>
            <a:noFill/>
            <a:ln>
              <a:noFill/>
            </a:ln>
          </p:spPr>
        </p:pic>
        <p:pic>
          <p:nvPicPr>
            <p:cNvPr descr="Immagine che contiene diagramma, disegno, schizzo, modello&#10;&#10;Descrizione generata automaticamente" id="812" name="Google Shape;812;p20"/>
            <p:cNvPicPr preferRelativeResize="0"/>
            <p:nvPr/>
          </p:nvPicPr>
          <p:blipFill rotWithShape="1">
            <a:blip r:embed="rId8">
              <a:alphaModFix/>
            </a:blip>
            <a:srcRect b="46725" l="3019" r="64288" t="0"/>
            <a:stretch/>
          </p:blipFill>
          <p:spPr>
            <a:xfrm>
              <a:off x="1222010" y="3695149"/>
              <a:ext cx="2152052" cy="1518746"/>
            </a:xfrm>
            <a:prstGeom prst="rect">
              <a:avLst/>
            </a:prstGeom>
            <a:noFill/>
            <a:ln>
              <a:noFill/>
            </a:ln>
          </p:spPr>
        </p:pic>
        <p:pic>
          <p:nvPicPr>
            <p:cNvPr descr="Immagine che contiene diagramma, disegno, schizzo, modello&#10;&#10;Descrizione generata automaticamente" id="813" name="Google Shape;813;p20"/>
            <p:cNvPicPr preferRelativeResize="0"/>
            <p:nvPr/>
          </p:nvPicPr>
          <p:blipFill rotWithShape="1">
            <a:blip r:embed="rId8">
              <a:alphaModFix/>
            </a:blip>
            <a:srcRect b="0" l="0" r="61029" t="52372"/>
            <a:stretch/>
          </p:blipFill>
          <p:spPr>
            <a:xfrm>
              <a:off x="1578713" y="3938835"/>
              <a:ext cx="2425169" cy="1283529"/>
            </a:xfrm>
            <a:prstGeom prst="rect">
              <a:avLst/>
            </a:prstGeom>
            <a:noFill/>
            <a:ln>
              <a:noFill/>
            </a:ln>
          </p:spPr>
        </p:pic>
        <p:pic>
          <p:nvPicPr>
            <p:cNvPr descr="Immagine che contiene diagramma, disegno, schizzo, modello&#10;&#10;Descrizione generata automaticamente" id="814" name="Google Shape;814;p20"/>
            <p:cNvPicPr preferRelativeResize="0"/>
            <p:nvPr/>
          </p:nvPicPr>
          <p:blipFill rotWithShape="1">
            <a:blip r:embed="rId8">
              <a:alphaModFix/>
            </a:blip>
            <a:srcRect b="47426" l="70888" r="0" t="0"/>
            <a:stretch/>
          </p:blipFill>
          <p:spPr>
            <a:xfrm>
              <a:off x="1851830" y="4084745"/>
              <a:ext cx="2222695" cy="1738308"/>
            </a:xfrm>
            <a:prstGeom prst="rect">
              <a:avLst/>
            </a:prstGeom>
            <a:noFill/>
            <a:ln>
              <a:noFill/>
            </a:ln>
          </p:spPr>
        </p:pic>
      </p:grpSp>
      <p:pic>
        <p:nvPicPr>
          <p:cNvPr id="815" name="Google Shape;815;p20"/>
          <p:cNvPicPr preferRelativeResize="0"/>
          <p:nvPr/>
        </p:nvPicPr>
        <p:blipFill rotWithShape="1">
          <a:blip r:embed="rId9">
            <a:alphaModFix/>
          </a:blip>
          <a:srcRect b="0" l="0" r="0" t="0"/>
          <a:stretch/>
        </p:blipFill>
        <p:spPr>
          <a:xfrm>
            <a:off x="4698321" y="3662236"/>
            <a:ext cx="1291663" cy="1291663"/>
          </a:xfrm>
          <a:prstGeom prst="rect">
            <a:avLst/>
          </a:prstGeom>
          <a:noFill/>
          <a:ln>
            <a:noFill/>
          </a:ln>
        </p:spPr>
      </p:pic>
      <p:pic>
        <p:nvPicPr>
          <p:cNvPr descr="Immagine che contiene clipart, cartone animato, creatività, illustrazione&#10;&#10;Descrizione generata automaticamente" id="816" name="Google Shape;816;p20"/>
          <p:cNvPicPr preferRelativeResize="0"/>
          <p:nvPr/>
        </p:nvPicPr>
        <p:blipFill rotWithShape="1">
          <a:blip r:embed="rId10">
            <a:alphaModFix/>
          </a:blip>
          <a:srcRect b="0" l="0" r="0" t="0"/>
          <a:stretch/>
        </p:blipFill>
        <p:spPr>
          <a:xfrm>
            <a:off x="7085125" y="3751690"/>
            <a:ext cx="1115154" cy="1115154"/>
          </a:xfrm>
          <a:prstGeom prst="rect">
            <a:avLst/>
          </a:prstGeom>
          <a:noFill/>
          <a:ln>
            <a:noFill/>
          </a:ln>
        </p:spPr>
      </p:pic>
      <p:sp>
        <p:nvSpPr>
          <p:cNvPr id="817" name="Google Shape;817;p20"/>
          <p:cNvSpPr txBox="1"/>
          <p:nvPr/>
        </p:nvSpPr>
        <p:spPr>
          <a:xfrm>
            <a:off x="4698321" y="2060121"/>
            <a:ext cx="31415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00B0F0"/>
                </a:solidFill>
                <a:latin typeface="Arial"/>
                <a:ea typeface="Arial"/>
                <a:cs typeface="Arial"/>
                <a:sym typeface="Arial"/>
              </a:rPr>
              <a:t>Monitoraggio costante</a:t>
            </a:r>
            <a:endParaRPr/>
          </a:p>
        </p:txBody>
      </p:sp>
      <p:sp>
        <p:nvSpPr>
          <p:cNvPr id="818" name="Google Shape;818;p20"/>
          <p:cNvSpPr txBox="1"/>
          <p:nvPr/>
        </p:nvSpPr>
        <p:spPr>
          <a:xfrm>
            <a:off x="4534833" y="4908157"/>
            <a:ext cx="38247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400">
                <a:solidFill>
                  <a:srgbClr val="F0A07D"/>
                </a:solidFill>
                <a:latin typeface="Arial"/>
                <a:ea typeface="Arial"/>
                <a:cs typeface="Arial"/>
                <a:sym typeface="Arial"/>
              </a:rPr>
              <a:t>Resistenze auto-alimentate</a:t>
            </a:r>
            <a:endParaRPr/>
          </a:p>
        </p:txBody>
      </p:sp>
      <p:pic>
        <p:nvPicPr>
          <p:cNvPr descr="Trasferimento con riempimento a tinta unita" id="819" name="Google Shape;819;p20"/>
          <p:cNvPicPr preferRelativeResize="0"/>
          <p:nvPr/>
        </p:nvPicPr>
        <p:blipFill rotWithShape="1">
          <a:blip r:embed="rId11">
            <a:alphaModFix/>
          </a:blip>
          <a:srcRect b="0" l="0" r="0" t="0"/>
          <a:stretch/>
        </p:blipFill>
        <p:spPr>
          <a:xfrm>
            <a:off x="5989984" y="3952444"/>
            <a:ext cx="914400" cy="914400"/>
          </a:xfrm>
          <a:prstGeom prst="rect">
            <a:avLst/>
          </a:prstGeom>
          <a:noFill/>
          <a:ln>
            <a:noFill/>
          </a:ln>
        </p:spPr>
      </p:pic>
      <p:sp>
        <p:nvSpPr>
          <p:cNvPr id="820" name="Google Shape;820;p20"/>
          <p:cNvSpPr/>
          <p:nvPr/>
        </p:nvSpPr>
        <p:spPr>
          <a:xfrm>
            <a:off x="840828" y="193558"/>
            <a:ext cx="7135183" cy="2795476"/>
          </a:xfrm>
          <a:prstGeom prst="roundRect">
            <a:avLst>
              <a:gd fmla="val 16667" name="adj"/>
            </a:avLst>
          </a:pr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1" name="Google Shape;821;p20"/>
          <p:cNvSpPr/>
          <p:nvPr/>
        </p:nvSpPr>
        <p:spPr>
          <a:xfrm>
            <a:off x="840827" y="3174125"/>
            <a:ext cx="7535918" cy="2795476"/>
          </a:xfrm>
          <a:prstGeom prst="roundRect">
            <a:avLst>
              <a:gd fmla="val 16667" name="adj"/>
            </a:avLst>
          </a:prstGeom>
          <a:noFill/>
          <a:ln cap="flat" cmpd="sng" w="19050">
            <a:solidFill>
              <a:srgbClr val="F0A07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2" name="Google Shape;822;p20"/>
          <p:cNvSpPr/>
          <p:nvPr/>
        </p:nvSpPr>
        <p:spPr>
          <a:xfrm>
            <a:off x="8874331" y="1667670"/>
            <a:ext cx="2960317" cy="3230202"/>
          </a:xfrm>
          <a:prstGeom prst="verticalScroll">
            <a:avLst>
              <a:gd fmla="val 12500" name="adj"/>
            </a:avLst>
          </a:prstGeom>
          <a:solidFill>
            <a:srgbClr val="FAE2D5"/>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it-IT" sz="2400">
                <a:solidFill>
                  <a:schemeClr val="dk1"/>
                </a:solidFill>
                <a:latin typeface="Arial"/>
                <a:ea typeface="Arial"/>
                <a:cs typeface="Arial"/>
                <a:sym typeface="Arial"/>
              </a:rPr>
              <a:t>Ottimizzare le </a:t>
            </a:r>
            <a:r>
              <a:rPr b="1" lang="it-IT" sz="2400">
                <a:solidFill>
                  <a:schemeClr val="dk1"/>
                </a:solidFill>
                <a:latin typeface="Arial"/>
                <a:ea typeface="Arial"/>
                <a:cs typeface="Arial"/>
                <a:sym typeface="Arial"/>
              </a:rPr>
              <a:t>politiche</a:t>
            </a:r>
            <a:r>
              <a:rPr lang="it-IT" sz="2400">
                <a:solidFill>
                  <a:schemeClr val="dk1"/>
                </a:solidFill>
                <a:latin typeface="Arial"/>
                <a:ea typeface="Arial"/>
                <a:cs typeface="Arial"/>
                <a:sym typeface="Arial"/>
              </a:rPr>
              <a:t> di </a:t>
            </a:r>
            <a:r>
              <a:rPr lang="it-IT" sz="2400" u="sng">
                <a:solidFill>
                  <a:schemeClr val="dk1"/>
                </a:solidFill>
                <a:latin typeface="Arial"/>
                <a:ea typeface="Arial"/>
                <a:cs typeface="Arial"/>
                <a:sym typeface="Arial"/>
              </a:rPr>
              <a:t>sorveglianza</a:t>
            </a:r>
            <a:r>
              <a:rPr lang="it-IT" sz="2400">
                <a:solidFill>
                  <a:schemeClr val="dk1"/>
                </a:solidFill>
                <a:latin typeface="Arial"/>
                <a:ea typeface="Arial"/>
                <a:cs typeface="Arial"/>
                <a:sym typeface="Arial"/>
              </a:rPr>
              <a:t> e </a:t>
            </a:r>
            <a:r>
              <a:rPr lang="it-IT" sz="2400" u="sng">
                <a:solidFill>
                  <a:schemeClr val="dk1"/>
                </a:solidFill>
                <a:latin typeface="Arial"/>
                <a:ea typeface="Arial"/>
                <a:cs typeface="Arial"/>
                <a:sym typeface="Arial"/>
              </a:rPr>
              <a:t>gestione</a:t>
            </a:r>
            <a:r>
              <a:rPr lang="it-IT" sz="2400">
                <a:solidFill>
                  <a:schemeClr val="dk1"/>
                </a:solidFill>
                <a:latin typeface="Arial"/>
                <a:ea typeface="Arial"/>
                <a:cs typeface="Arial"/>
                <a:sym typeface="Arial"/>
              </a:rPr>
              <a:t> dei reflui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500"/>
                                        <p:tgtEl>
                                          <p:spTgt spid="8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500"/>
                                        <p:tgtEl>
                                          <p:spTgt spid="8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500"/>
                                        <p:tgtEl>
                                          <p:spTgt spid="8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7"/>
                                        </p:tgtEl>
                                        <p:attrNameLst>
                                          <p:attrName>style.visibility</p:attrName>
                                        </p:attrNameLst>
                                      </p:cBhvr>
                                      <p:to>
                                        <p:strVal val="visible"/>
                                      </p:to>
                                    </p:set>
                                    <p:anim calcmode="lin" valueType="num">
                                      <p:cBhvr additive="base">
                                        <p:cTn dur="500"/>
                                        <p:tgtEl>
                                          <p:spTgt spid="8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5"/>
                                        </p:tgtEl>
                                        <p:attrNameLst>
                                          <p:attrName>style.visibility</p:attrName>
                                        </p:attrNameLst>
                                      </p:cBhvr>
                                      <p:to>
                                        <p:strVal val="visible"/>
                                      </p:to>
                                    </p:set>
                                    <p:anim calcmode="lin" valueType="num">
                                      <p:cBhvr additive="base">
                                        <p:cTn dur="500"/>
                                        <p:tgtEl>
                                          <p:spTgt spid="8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8"/>
                                        </p:tgtEl>
                                        <p:attrNameLst>
                                          <p:attrName>style.visibility</p:attrName>
                                        </p:attrNameLst>
                                      </p:cBhvr>
                                      <p:to>
                                        <p:strVal val="visible"/>
                                      </p:to>
                                    </p:set>
                                    <p:anim calcmode="lin" valueType="num">
                                      <p:cBhvr additive="base">
                                        <p:cTn dur="500"/>
                                        <p:tgtEl>
                                          <p:spTgt spid="8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500"/>
                                        <p:tgtEl>
                                          <p:spTgt spid="8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6"/>
                                        </p:tgtEl>
                                        <p:attrNameLst>
                                          <p:attrName>style.visibility</p:attrName>
                                        </p:attrNameLst>
                                      </p:cBhvr>
                                      <p:to>
                                        <p:strVal val="visible"/>
                                      </p:to>
                                    </p:set>
                                    <p:anim calcmode="lin" valueType="num">
                                      <p:cBhvr additive="base">
                                        <p:cTn dur="500"/>
                                        <p:tgtEl>
                                          <p:spTgt spid="8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1"/>
                                        </p:tgtEl>
                                        <p:attrNameLst>
                                          <p:attrName>style.visibility</p:attrName>
                                        </p:attrNameLst>
                                      </p:cBhvr>
                                      <p:to>
                                        <p:strVal val="visible"/>
                                      </p:to>
                                    </p:set>
                                    <p:anim calcmode="lin" valueType="num">
                                      <p:cBhvr additive="base">
                                        <p:cTn dur="500"/>
                                        <p:tgtEl>
                                          <p:spTgt spid="8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0"/>
                                        </p:tgtEl>
                                        <p:attrNameLst>
                                          <p:attrName>style.visibility</p:attrName>
                                        </p:attrNameLst>
                                      </p:cBhvr>
                                      <p:to>
                                        <p:strVal val="visible"/>
                                      </p:to>
                                    </p:set>
                                    <p:anim calcmode="lin" valueType="num">
                                      <p:cBhvr additive="base">
                                        <p:cTn dur="500"/>
                                        <p:tgtEl>
                                          <p:spTgt spid="8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21"/>
          <p:cNvSpPr/>
          <p:nvPr/>
        </p:nvSpPr>
        <p:spPr>
          <a:xfrm>
            <a:off x="2413917" y="5216886"/>
            <a:ext cx="7542069" cy="559780"/>
          </a:xfrm>
          <a:prstGeom prst="rect">
            <a:avLst/>
          </a:prstGeom>
          <a:gradFill>
            <a:gsLst>
              <a:gs pos="0">
                <a:schemeClr val="lt1"/>
              </a:gs>
              <a:gs pos="9000">
                <a:srgbClr val="038189"/>
              </a:gs>
              <a:gs pos="100000">
                <a:srgbClr val="038189"/>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9" name="Google Shape;829;p21"/>
          <p:cNvSpPr/>
          <p:nvPr/>
        </p:nvSpPr>
        <p:spPr>
          <a:xfrm>
            <a:off x="2388738" y="3100265"/>
            <a:ext cx="7019567" cy="565088"/>
          </a:xfrm>
          <a:prstGeom prst="rect">
            <a:avLst/>
          </a:prstGeom>
          <a:solidFill>
            <a:srgbClr val="FF4155"/>
          </a:solidFill>
          <a:ln cap="flat" cmpd="sng" w="19050">
            <a:solidFill>
              <a:srgbClr val="FF41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0" name="Google Shape;830;p21"/>
          <p:cNvSpPr/>
          <p:nvPr/>
        </p:nvSpPr>
        <p:spPr>
          <a:xfrm>
            <a:off x="2764144" y="1117466"/>
            <a:ext cx="6874040" cy="565886"/>
          </a:xfrm>
          <a:prstGeom prst="rect">
            <a:avLst/>
          </a:prstGeom>
          <a:solidFill>
            <a:srgbClr val="D1F595"/>
          </a:solidFill>
          <a:ln cap="flat" cmpd="sng" w="19050">
            <a:solidFill>
              <a:srgbClr val="D1F59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21"/>
          <p:cNvSpPr/>
          <p:nvPr/>
        </p:nvSpPr>
        <p:spPr>
          <a:xfrm>
            <a:off x="0" y="5906485"/>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43D658">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sp>
        <p:nvSpPr>
          <p:cNvPr id="832" name="Google Shape;832;p21"/>
          <p:cNvSpPr txBox="1"/>
          <p:nvPr/>
        </p:nvSpPr>
        <p:spPr>
          <a:xfrm>
            <a:off x="1376372" y="7533599"/>
            <a:ext cx="166081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600">
                <a:solidFill>
                  <a:srgbClr val="BEF2C7"/>
                </a:solidFill>
                <a:latin typeface="Arial"/>
                <a:ea typeface="Arial"/>
                <a:cs typeface="Arial"/>
                <a:sym typeface="Arial"/>
              </a:rPr>
              <a:t>CONCLUSIONI</a:t>
            </a:r>
            <a:endParaRPr/>
          </a:p>
        </p:txBody>
      </p:sp>
      <p:pic>
        <p:nvPicPr>
          <p:cNvPr descr="Intelligenza artificiale con riempimento a tinta unita" id="833" name="Google Shape;833;p21"/>
          <p:cNvPicPr preferRelativeResize="0"/>
          <p:nvPr/>
        </p:nvPicPr>
        <p:blipFill rotWithShape="1">
          <a:blip r:embed="rId3">
            <a:alphaModFix/>
          </a:blip>
          <a:srcRect b="0" l="0" r="0" t="0"/>
          <a:stretch/>
        </p:blipFill>
        <p:spPr>
          <a:xfrm>
            <a:off x="297779" y="7178505"/>
            <a:ext cx="914400" cy="914400"/>
          </a:xfrm>
          <a:prstGeom prst="rect">
            <a:avLst/>
          </a:prstGeom>
          <a:noFill/>
          <a:ln>
            <a:noFill/>
          </a:ln>
        </p:spPr>
      </p:pic>
      <p:sp>
        <p:nvSpPr>
          <p:cNvPr id="834" name="Google Shape;834;p21"/>
          <p:cNvSpPr txBox="1"/>
          <p:nvPr/>
        </p:nvSpPr>
        <p:spPr>
          <a:xfrm>
            <a:off x="1376372" y="6362417"/>
            <a:ext cx="166081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400">
                <a:solidFill>
                  <a:srgbClr val="BEF2C7"/>
                </a:solidFill>
                <a:latin typeface="Arial"/>
                <a:ea typeface="Arial"/>
                <a:cs typeface="Arial"/>
                <a:sym typeface="Arial"/>
              </a:rPr>
              <a:t>PROSPETTIVE FUTURE</a:t>
            </a:r>
            <a:endParaRPr/>
          </a:p>
        </p:txBody>
      </p:sp>
      <p:pic>
        <p:nvPicPr>
          <p:cNvPr descr="Futuro con riempimento a tinta unita" id="835" name="Google Shape;835;p21"/>
          <p:cNvPicPr preferRelativeResize="0"/>
          <p:nvPr/>
        </p:nvPicPr>
        <p:blipFill rotWithShape="1">
          <a:blip r:embed="rId4">
            <a:alphaModFix/>
          </a:blip>
          <a:srcRect b="0" l="0" r="0" t="0"/>
          <a:stretch/>
        </p:blipFill>
        <p:spPr>
          <a:xfrm>
            <a:off x="254535" y="5970147"/>
            <a:ext cx="914400" cy="914400"/>
          </a:xfrm>
          <a:prstGeom prst="rect">
            <a:avLst/>
          </a:prstGeom>
          <a:noFill/>
          <a:ln>
            <a:noFill/>
          </a:ln>
        </p:spPr>
      </p:pic>
      <p:pic>
        <p:nvPicPr>
          <p:cNvPr descr="60+ Bacterial Conjugation Stock Illustrations, Royalty-Free Vector Graphics  &amp; Clip Art - iStock" id="836" name="Google Shape;836;p21"/>
          <p:cNvPicPr preferRelativeResize="0"/>
          <p:nvPr/>
        </p:nvPicPr>
        <p:blipFill rotWithShape="1">
          <a:blip r:embed="rId5">
            <a:alphaModFix/>
          </a:blip>
          <a:srcRect b="28770" l="16464" r="16644" t="50000"/>
          <a:stretch/>
        </p:blipFill>
        <p:spPr>
          <a:xfrm rot="-5400000">
            <a:off x="9725323" y="1471360"/>
            <a:ext cx="2863882" cy="908954"/>
          </a:xfrm>
          <a:prstGeom prst="rect">
            <a:avLst/>
          </a:prstGeom>
          <a:noFill/>
          <a:ln>
            <a:noFill/>
          </a:ln>
        </p:spPr>
      </p:pic>
      <p:grpSp>
        <p:nvGrpSpPr>
          <p:cNvPr id="837" name="Google Shape;837;p21"/>
          <p:cNvGrpSpPr/>
          <p:nvPr/>
        </p:nvGrpSpPr>
        <p:grpSpPr>
          <a:xfrm>
            <a:off x="201524" y="1516795"/>
            <a:ext cx="1795004" cy="1732402"/>
            <a:chOff x="201524" y="1516795"/>
            <a:chExt cx="1795004" cy="1732402"/>
          </a:xfrm>
        </p:grpSpPr>
        <p:pic>
          <p:nvPicPr>
            <p:cNvPr id="838" name="Google Shape;838;p21"/>
            <p:cNvPicPr preferRelativeResize="0"/>
            <p:nvPr/>
          </p:nvPicPr>
          <p:blipFill rotWithShape="1">
            <a:blip r:embed="rId6">
              <a:alphaModFix/>
            </a:blip>
            <a:srcRect b="0" l="0" r="0" t="0"/>
            <a:stretch/>
          </p:blipFill>
          <p:spPr>
            <a:xfrm>
              <a:off x="423917" y="1676586"/>
              <a:ext cx="1572611" cy="1572611"/>
            </a:xfrm>
            <a:prstGeom prst="rect">
              <a:avLst/>
            </a:prstGeom>
            <a:noFill/>
            <a:ln>
              <a:noFill/>
            </a:ln>
          </p:spPr>
        </p:pic>
        <p:pic>
          <p:nvPicPr>
            <p:cNvPr descr="Immagine che contiene clipart, emoticon, Elementi grafici, sorridente&#10;&#10;Descrizione generata automaticamente" id="839" name="Google Shape;839;p21"/>
            <p:cNvPicPr preferRelativeResize="0"/>
            <p:nvPr/>
          </p:nvPicPr>
          <p:blipFill rotWithShape="1">
            <a:blip r:embed="rId7">
              <a:alphaModFix/>
            </a:blip>
            <a:srcRect b="0" l="0" r="0" t="0"/>
            <a:stretch/>
          </p:blipFill>
          <p:spPr>
            <a:xfrm>
              <a:off x="201524" y="1516795"/>
              <a:ext cx="490165" cy="490165"/>
            </a:xfrm>
            <a:prstGeom prst="rect">
              <a:avLst/>
            </a:prstGeom>
            <a:noFill/>
            <a:ln>
              <a:noFill/>
            </a:ln>
          </p:spPr>
        </p:pic>
      </p:grpSp>
      <p:pic>
        <p:nvPicPr>
          <p:cNvPr descr="Alberta WaterPortal | Wastewater Treatment Plants - Alberta WaterPortal" id="840" name="Google Shape;840;p21"/>
          <p:cNvPicPr preferRelativeResize="0"/>
          <p:nvPr/>
        </p:nvPicPr>
        <p:blipFill rotWithShape="1">
          <a:blip r:embed="rId8">
            <a:alphaModFix/>
          </a:blip>
          <a:srcRect b="0" l="0" r="0" t="0"/>
          <a:stretch/>
        </p:blipFill>
        <p:spPr>
          <a:xfrm>
            <a:off x="9638183" y="5186411"/>
            <a:ext cx="2478445" cy="1566377"/>
          </a:xfrm>
          <a:prstGeom prst="rect">
            <a:avLst/>
          </a:prstGeom>
          <a:noFill/>
          <a:ln>
            <a:noFill/>
          </a:ln>
        </p:spPr>
      </p:pic>
      <p:sp>
        <p:nvSpPr>
          <p:cNvPr id="841" name="Google Shape;841;p21"/>
          <p:cNvSpPr txBox="1"/>
          <p:nvPr/>
        </p:nvSpPr>
        <p:spPr>
          <a:xfrm>
            <a:off x="2690992" y="1205361"/>
            <a:ext cx="81141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chemeClr val="dk1"/>
                </a:solidFill>
                <a:latin typeface="Arial"/>
                <a:ea typeface="Arial"/>
                <a:cs typeface="Arial"/>
                <a:sym typeface="Arial"/>
              </a:rPr>
              <a:t>Studi sulle dinamiche del trasferimento orizzontale dei geni</a:t>
            </a:r>
            <a:endParaRPr/>
          </a:p>
        </p:txBody>
      </p:sp>
      <p:sp>
        <p:nvSpPr>
          <p:cNvPr id="842" name="Google Shape;842;p21"/>
          <p:cNvSpPr txBox="1"/>
          <p:nvPr/>
        </p:nvSpPr>
        <p:spPr>
          <a:xfrm>
            <a:off x="2358743" y="5296721"/>
            <a:ext cx="741933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000">
                <a:solidFill>
                  <a:schemeClr val="lt1"/>
                </a:solidFill>
                <a:latin typeface="Arial"/>
                <a:ea typeface="Arial"/>
                <a:cs typeface="Arial"/>
                <a:sym typeface="Arial"/>
              </a:rPr>
              <a:t>Verificare l’efficacia dei trattamenti per ridurre i carichi di AMR</a:t>
            </a:r>
            <a:endParaRPr/>
          </a:p>
        </p:txBody>
      </p:sp>
      <p:sp>
        <p:nvSpPr>
          <p:cNvPr id="843" name="Google Shape;843;p21"/>
          <p:cNvSpPr/>
          <p:nvPr/>
        </p:nvSpPr>
        <p:spPr>
          <a:xfrm>
            <a:off x="2013026" y="0"/>
            <a:ext cx="559635" cy="987792"/>
          </a:xfrm>
          <a:prstGeom prst="rect">
            <a:avLst/>
          </a:prstGeom>
          <a:solidFill>
            <a:srgbClr val="D1F595"/>
          </a:solidFill>
          <a:ln cap="flat" cmpd="sng" w="19050">
            <a:solidFill>
              <a:srgbClr val="D1F59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21"/>
          <p:cNvSpPr/>
          <p:nvPr/>
        </p:nvSpPr>
        <p:spPr>
          <a:xfrm rot="5400000">
            <a:off x="8955296" y="1117415"/>
            <a:ext cx="1365775" cy="1349400"/>
          </a:xfrm>
          <a:prstGeom prst="blockArc">
            <a:avLst>
              <a:gd fmla="val 10800000" name="adj1"/>
              <a:gd fmla="val 16162953" name="adj2"/>
              <a:gd fmla="val 43860" name="adj3"/>
            </a:avLst>
          </a:prstGeom>
          <a:gradFill>
            <a:gsLst>
              <a:gs pos="0">
                <a:srgbClr val="FF4155"/>
              </a:gs>
              <a:gs pos="18000">
                <a:srgbClr val="FF4155"/>
              </a:gs>
              <a:gs pos="29000">
                <a:srgbClr val="E5A679"/>
              </a:gs>
              <a:gs pos="38000">
                <a:srgbClr val="D1F595"/>
              </a:gs>
              <a:gs pos="100000">
                <a:srgbClr val="D1F595"/>
              </a:gs>
            </a:gsLst>
            <a:lin ang="9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21"/>
          <p:cNvSpPr/>
          <p:nvPr/>
        </p:nvSpPr>
        <p:spPr>
          <a:xfrm rot="5400000">
            <a:off x="9419647" y="2094123"/>
            <a:ext cx="1189475" cy="570834"/>
          </a:xfrm>
          <a:prstGeom prst="rect">
            <a:avLst/>
          </a:prstGeom>
          <a:solidFill>
            <a:srgbClr val="FF4155"/>
          </a:solidFill>
          <a:ln cap="flat" cmpd="sng" w="19050">
            <a:solidFill>
              <a:srgbClr val="FF41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6" name="Google Shape;846;p21"/>
          <p:cNvSpPr/>
          <p:nvPr/>
        </p:nvSpPr>
        <p:spPr>
          <a:xfrm rot="10800000">
            <a:off x="8525672" y="2283203"/>
            <a:ext cx="1765266" cy="1382150"/>
          </a:xfrm>
          <a:prstGeom prst="blockArc">
            <a:avLst>
              <a:gd fmla="val 10788260" name="adj1"/>
              <a:gd fmla="val 16176349" name="adj2"/>
              <a:gd fmla="val 40472" name="adj3"/>
            </a:avLst>
          </a:prstGeom>
          <a:solidFill>
            <a:srgbClr val="FF4155"/>
          </a:solidFill>
          <a:ln cap="flat" cmpd="sng" w="19050">
            <a:solidFill>
              <a:srgbClr val="FF415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21"/>
          <p:cNvSpPr/>
          <p:nvPr/>
        </p:nvSpPr>
        <p:spPr>
          <a:xfrm>
            <a:off x="1693742" y="3093336"/>
            <a:ext cx="1394653" cy="1350954"/>
          </a:xfrm>
          <a:prstGeom prst="blockArc">
            <a:avLst>
              <a:gd fmla="val 10800000" name="adj1"/>
              <a:gd fmla="val 16162953" name="adj2"/>
              <a:gd fmla="val 43860" name="adj3"/>
            </a:avLst>
          </a:prstGeom>
          <a:gradFill>
            <a:gsLst>
              <a:gs pos="0">
                <a:srgbClr val="FF4155"/>
              </a:gs>
              <a:gs pos="39000">
                <a:srgbClr val="FF4155"/>
              </a:gs>
              <a:gs pos="46000">
                <a:srgbClr val="9A5B6A"/>
              </a:gs>
              <a:gs pos="57000">
                <a:srgbClr val="038189"/>
              </a:gs>
              <a:gs pos="100000">
                <a:srgbClr val="038189"/>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21"/>
          <p:cNvSpPr/>
          <p:nvPr/>
        </p:nvSpPr>
        <p:spPr>
          <a:xfrm rot="-5400000">
            <a:off x="1339492" y="4135750"/>
            <a:ext cx="1296781" cy="570585"/>
          </a:xfrm>
          <a:prstGeom prst="rect">
            <a:avLst/>
          </a:prstGeom>
          <a:solidFill>
            <a:srgbClr val="03828A"/>
          </a:solidFill>
          <a:ln cap="flat" cmpd="sng" w="19050">
            <a:solidFill>
              <a:srgbClr val="0381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9" name="Google Shape;849;p21"/>
          <p:cNvSpPr/>
          <p:nvPr/>
        </p:nvSpPr>
        <p:spPr>
          <a:xfrm rot="-5400000">
            <a:off x="2047799" y="215887"/>
            <a:ext cx="1432692" cy="1502237"/>
          </a:xfrm>
          <a:prstGeom prst="blockArc">
            <a:avLst>
              <a:gd fmla="val 10800000" name="adj1"/>
              <a:gd fmla="val 16177243" name="adj2"/>
              <a:gd fmla="val 39955" name="adj3"/>
            </a:avLst>
          </a:prstGeom>
          <a:solidFill>
            <a:srgbClr val="D1F595"/>
          </a:solidFill>
          <a:ln cap="flat" cmpd="sng" w="19050">
            <a:solidFill>
              <a:srgbClr val="D1F59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21"/>
          <p:cNvSpPr txBox="1"/>
          <p:nvPr/>
        </p:nvSpPr>
        <p:spPr>
          <a:xfrm>
            <a:off x="2295120" y="3211275"/>
            <a:ext cx="83846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1800">
                <a:solidFill>
                  <a:schemeClr val="lt1"/>
                </a:solidFill>
                <a:latin typeface="Arial"/>
                <a:ea typeface="Arial"/>
                <a:cs typeface="Arial"/>
                <a:sym typeface="Arial"/>
              </a:rPr>
              <a:t>Monitoraggi estesi per comprendere l’influenza delle pratiche agricole</a:t>
            </a:r>
            <a:endParaRPr/>
          </a:p>
        </p:txBody>
      </p:sp>
      <p:sp>
        <p:nvSpPr>
          <p:cNvPr id="851" name="Google Shape;851;p21"/>
          <p:cNvSpPr/>
          <p:nvPr/>
        </p:nvSpPr>
        <p:spPr>
          <a:xfrm rot="-5400000">
            <a:off x="1717468" y="4331013"/>
            <a:ext cx="1432692" cy="1462447"/>
          </a:xfrm>
          <a:prstGeom prst="blockArc">
            <a:avLst>
              <a:gd fmla="val 10800000" name="adj1"/>
              <a:gd fmla="val 16177243" name="adj2"/>
              <a:gd fmla="val 39955" name="adj3"/>
            </a:avLst>
          </a:prstGeom>
          <a:solidFill>
            <a:srgbClr val="0381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par>
                                <p:cTn fill="hold" nodeType="withEffect" presetClass="entr" presetID="10" presetSubtype="0">
                                  <p:stCondLst>
                                    <p:cond delay="40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par>
                                <p:cTn fill="hold" nodeType="withEffect" presetClass="entr" presetID="10" presetSubtype="0">
                                  <p:stCondLst>
                                    <p:cond delay="80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par>
                                <p:cTn fill="hold" nodeType="withEffect" presetClass="entr" presetID="10" presetSubtype="0">
                                  <p:stCondLst>
                                    <p:cond delay="80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par>
                                <p:cTn fill="hold" nodeType="withEffect" presetClass="entr" presetID="1" presetSubtype="0">
                                  <p:stCondLst>
                                    <p:cond delay="80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par>
                                <p:cTn fill="hold" nodeType="withEffect" presetClass="entr" presetID="10" presetSubtype="0">
                                  <p:stCondLst>
                                    <p:cond delay="40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par>
                                <p:cTn fill="hold" nodeType="withEffect" presetClass="entr" presetID="10" presetSubtype="0">
                                  <p:stCondLst>
                                    <p:cond delay="80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par>
                                <p:cTn fill="hold" nodeType="withEffect" presetClass="entr" presetID="10" presetSubtype="0">
                                  <p:stCondLst>
                                    <p:cond delay="1200"/>
                                  </p:stCondLst>
                                  <p:childTnLst>
                                    <p:set>
                                      <p:cBhvr>
                                        <p:cTn dur="1" fill="hold">
                                          <p:stCondLst>
                                            <p:cond delay="0"/>
                                          </p:stCondLst>
                                        </p:cTn>
                                        <p:tgtEl>
                                          <p:spTgt spid="829"/>
                                        </p:tgtEl>
                                        <p:attrNameLst>
                                          <p:attrName>style.visibility</p:attrName>
                                        </p:attrNameLst>
                                      </p:cBhvr>
                                      <p:to>
                                        <p:strVal val="visible"/>
                                      </p:to>
                                    </p:set>
                                    <p:animEffect filter="fade" transition="in">
                                      <p:cBhvr>
                                        <p:cTn dur="500"/>
                                        <p:tgtEl>
                                          <p:spTgt spid="829"/>
                                        </p:tgtEl>
                                      </p:cBhvr>
                                    </p:animEffect>
                                  </p:childTnLst>
                                </p:cTn>
                              </p:par>
                              <p:par>
                                <p:cTn fill="hold" nodeType="withEffect" presetClass="entr" presetID="10" presetSubtype="0">
                                  <p:stCondLst>
                                    <p:cond delay="120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par>
                                <p:cTn fill="hold" nodeType="withEffect" presetClass="entr" presetID="1" presetSubtype="0">
                                  <p:stCondLst>
                                    <p:cond delay="1200"/>
                                  </p:stCondLst>
                                  <p:childTnLst>
                                    <p:set>
                                      <p:cBhvr>
                                        <p:cTn dur="1" fill="hold">
                                          <p:stCondLst>
                                            <p:cond delay="0"/>
                                          </p:stCondLst>
                                        </p:cTn>
                                        <p:tgtEl>
                                          <p:spTgt spid="8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par>
                                <p:cTn fill="hold" nodeType="withEffect" presetClass="entr" presetID="10" presetSubtype="0">
                                  <p:stCondLst>
                                    <p:cond delay="40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par>
                                <p:cTn fill="hold" nodeType="withEffect" presetClass="entr" presetID="10" presetSubtype="0">
                                  <p:stCondLst>
                                    <p:cond delay="80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par>
                                <p:cTn fill="hold" nodeType="withEffect" presetClass="entr" presetID="10" presetSubtype="0">
                                  <p:stCondLst>
                                    <p:cond delay="120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par>
                                <p:cTn fill="hold" nodeType="withEffect" presetClass="entr" presetID="10" presetSubtype="0">
                                  <p:stCondLst>
                                    <p:cond delay="120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par>
                                <p:cTn fill="hold" nodeType="withEffect" presetClass="entr" presetID="1" presetSubtype="0">
                                  <p:stCondLst>
                                    <p:cond delay="120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6" name="Shape 856"/>
        <p:cNvGrpSpPr/>
        <p:nvPr/>
      </p:nvGrpSpPr>
      <p:grpSpPr>
        <a:xfrm>
          <a:off x="0" y="0"/>
          <a:ext cx="0" cy="0"/>
          <a:chOff x="0" y="0"/>
          <a:chExt cx="0" cy="0"/>
        </a:xfrm>
      </p:grpSpPr>
      <p:sp>
        <p:nvSpPr>
          <p:cNvPr id="857" name="Google Shape;857;p22"/>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invertebrato, Organismo&#10;&#10;Descrizione generata automaticamente" id="858" name="Google Shape;858;p22"/>
          <p:cNvPicPr preferRelativeResize="0"/>
          <p:nvPr/>
        </p:nvPicPr>
        <p:blipFill rotWithShape="1">
          <a:blip r:embed="rId3">
            <a:alphaModFix amt="50000"/>
          </a:blip>
          <a:srcRect b="13024" l="0" r="-1" t="11955"/>
          <a:stretch/>
        </p:blipFill>
        <p:spPr>
          <a:xfrm>
            <a:off x="20" y="10"/>
            <a:ext cx="12188931" cy="6857990"/>
          </a:xfrm>
          <a:prstGeom prst="rect">
            <a:avLst/>
          </a:prstGeom>
          <a:noFill/>
          <a:ln>
            <a:noFill/>
          </a:ln>
        </p:spPr>
      </p:pic>
      <p:sp>
        <p:nvSpPr>
          <p:cNvPr id="859" name="Google Shape;859;p22"/>
          <p:cNvSpPr txBox="1"/>
          <p:nvPr/>
        </p:nvSpPr>
        <p:spPr>
          <a:xfrm>
            <a:off x="1527048" y="1124712"/>
            <a:ext cx="9144000" cy="306324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None/>
            </a:pPr>
            <a:r>
              <a:rPr lang="it-IT" sz="6600">
                <a:solidFill>
                  <a:schemeClr val="lt1"/>
                </a:solidFill>
                <a:latin typeface="Play"/>
                <a:ea typeface="Play"/>
                <a:cs typeface="Play"/>
                <a:sym typeface="Play"/>
              </a:rPr>
              <a:t>GRAZIE PER L’ATTENZIONE</a:t>
            </a:r>
            <a:endParaRPr/>
          </a:p>
        </p:txBody>
      </p:sp>
      <p:sp>
        <p:nvSpPr>
          <p:cNvPr id="860" name="Google Shape;860;p22"/>
          <p:cNvSpPr/>
          <p:nvPr/>
        </p:nvSpPr>
        <p:spPr>
          <a:xfrm flipH="1" rot="10800000">
            <a:off x="838200" y="720953"/>
            <a:ext cx="10515600" cy="5416094"/>
          </a:xfrm>
          <a:custGeom>
            <a:rect b="b" l="l" r="r" t="t"/>
            <a:pathLst>
              <a:path extrusionOk="0" h="5416094"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cap="rnd" cmpd="sng" w="47625">
            <a:solidFill>
              <a:schemeClr val="lt1">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1" name="Google Shape;861;p22"/>
          <p:cNvSpPr/>
          <p:nvPr/>
        </p:nvSpPr>
        <p:spPr>
          <a:xfrm>
            <a:off x="3974206" y="4419423"/>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4901"/>
            </a:srgbClr>
          </a:solidFill>
          <a:ln cap="rnd" cmpd="sng" w="41275">
            <a:solidFill>
              <a:schemeClr val="lt1">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pic>
        <p:nvPicPr>
          <p:cNvPr descr="Terra" id="147" name="Google Shape;147;p3"/>
          <p:cNvPicPr preferRelativeResize="0"/>
          <p:nvPr/>
        </p:nvPicPr>
        <p:blipFill rotWithShape="1">
          <a:blip r:embed="rId3">
            <a:alphaModFix/>
          </a:blip>
          <a:srcRect b="0" l="0" r="0" t="0"/>
          <a:stretch/>
        </p:blipFill>
        <p:spPr>
          <a:xfrm>
            <a:off x="1149974" y="223225"/>
            <a:ext cx="2386974" cy="2386973"/>
          </a:xfrm>
          <a:prstGeom prst="rect">
            <a:avLst/>
          </a:prstGeom>
          <a:noFill/>
          <a:ln>
            <a:noFill/>
          </a:ln>
        </p:spPr>
      </p:pic>
      <p:sp>
        <p:nvSpPr>
          <p:cNvPr id="148" name="Google Shape;148;p3"/>
          <p:cNvSpPr/>
          <p:nvPr/>
        </p:nvSpPr>
        <p:spPr>
          <a:xfrm>
            <a:off x="1892300" y="409150"/>
            <a:ext cx="1295263" cy="952500"/>
          </a:xfrm>
          <a:custGeom>
            <a:rect b="b" l="l" r="r" t="t"/>
            <a:pathLst>
              <a:path extrusionOk="0" h="921812" w="1409429">
                <a:moveTo>
                  <a:pt x="1383693" y="52642"/>
                </a:moveTo>
                <a:cubicBezTo>
                  <a:pt x="1380379" y="52642"/>
                  <a:pt x="1377259" y="50497"/>
                  <a:pt x="1373945" y="49717"/>
                </a:cubicBezTo>
                <a:cubicBezTo>
                  <a:pt x="1365561" y="48157"/>
                  <a:pt x="1357373" y="46792"/>
                  <a:pt x="1348989" y="45623"/>
                </a:cubicBezTo>
                <a:lnTo>
                  <a:pt x="1324228" y="41333"/>
                </a:lnTo>
                <a:lnTo>
                  <a:pt x="1311945" y="50692"/>
                </a:lnTo>
                <a:lnTo>
                  <a:pt x="1324033" y="68629"/>
                </a:lnTo>
                <a:cubicBezTo>
                  <a:pt x="1324033" y="70189"/>
                  <a:pt x="1324033" y="70774"/>
                  <a:pt x="1322863" y="71164"/>
                </a:cubicBezTo>
                <a:cubicBezTo>
                  <a:pt x="1320067" y="75486"/>
                  <a:pt x="1315495" y="78342"/>
                  <a:pt x="1310385" y="78962"/>
                </a:cubicBezTo>
                <a:cubicBezTo>
                  <a:pt x="1303366" y="78962"/>
                  <a:pt x="1304731" y="87151"/>
                  <a:pt x="1299857" y="88516"/>
                </a:cubicBezTo>
                <a:cubicBezTo>
                  <a:pt x="1297250" y="89302"/>
                  <a:pt x="1294470" y="89302"/>
                  <a:pt x="1291863" y="88516"/>
                </a:cubicBezTo>
                <a:cubicBezTo>
                  <a:pt x="1288938" y="87151"/>
                  <a:pt x="1288743" y="84031"/>
                  <a:pt x="1289718" y="81107"/>
                </a:cubicBezTo>
                <a:cubicBezTo>
                  <a:pt x="1290693" y="78182"/>
                  <a:pt x="1291473" y="77598"/>
                  <a:pt x="1292058" y="76038"/>
                </a:cubicBezTo>
                <a:cubicBezTo>
                  <a:pt x="1287964" y="71749"/>
                  <a:pt x="1284259" y="69799"/>
                  <a:pt x="1279190" y="71749"/>
                </a:cubicBezTo>
                <a:cubicBezTo>
                  <a:pt x="1276476" y="72583"/>
                  <a:pt x="1273807" y="73558"/>
                  <a:pt x="1271196" y="74673"/>
                </a:cubicBezTo>
                <a:cubicBezTo>
                  <a:pt x="1265593" y="78210"/>
                  <a:pt x="1259566" y="81025"/>
                  <a:pt x="1253259" y="83057"/>
                </a:cubicBezTo>
                <a:cubicBezTo>
                  <a:pt x="1245993" y="83640"/>
                  <a:pt x="1238689" y="83640"/>
                  <a:pt x="1231423" y="83057"/>
                </a:cubicBezTo>
                <a:cubicBezTo>
                  <a:pt x="1221702" y="82033"/>
                  <a:pt x="1212345" y="87059"/>
                  <a:pt x="1207832" y="95730"/>
                </a:cubicBezTo>
                <a:lnTo>
                  <a:pt x="1196328" y="95730"/>
                </a:lnTo>
                <a:cubicBezTo>
                  <a:pt x="1191259" y="95730"/>
                  <a:pt x="1186385" y="94755"/>
                  <a:pt x="1181316" y="93975"/>
                </a:cubicBezTo>
                <a:cubicBezTo>
                  <a:pt x="1181316" y="93975"/>
                  <a:pt x="1181316" y="92220"/>
                  <a:pt x="1181316" y="91245"/>
                </a:cubicBezTo>
                <a:lnTo>
                  <a:pt x="1189699" y="87151"/>
                </a:lnTo>
                <a:cubicBezTo>
                  <a:pt x="1189522" y="84665"/>
                  <a:pt x="1189196" y="82191"/>
                  <a:pt x="1188725" y="79742"/>
                </a:cubicBezTo>
                <a:cubicBezTo>
                  <a:pt x="1187555" y="74478"/>
                  <a:pt x="1185215" y="72723"/>
                  <a:pt x="1180536" y="74673"/>
                </a:cubicBezTo>
                <a:cubicBezTo>
                  <a:pt x="1176769" y="75704"/>
                  <a:pt x="1173252" y="77496"/>
                  <a:pt x="1170203" y="79937"/>
                </a:cubicBezTo>
                <a:cubicBezTo>
                  <a:pt x="1168208" y="83072"/>
                  <a:pt x="1166697" y="86490"/>
                  <a:pt x="1165718" y="90076"/>
                </a:cubicBezTo>
                <a:cubicBezTo>
                  <a:pt x="1153398" y="85030"/>
                  <a:pt x="1139376" y="86416"/>
                  <a:pt x="1128284" y="93780"/>
                </a:cubicBezTo>
                <a:cubicBezTo>
                  <a:pt x="1121070" y="98069"/>
                  <a:pt x="1113077" y="101189"/>
                  <a:pt x="1105668" y="104893"/>
                </a:cubicBezTo>
                <a:lnTo>
                  <a:pt x="1080322" y="117176"/>
                </a:lnTo>
                <a:lnTo>
                  <a:pt x="1074278" y="135698"/>
                </a:lnTo>
                <a:cubicBezTo>
                  <a:pt x="1069109" y="137625"/>
                  <a:pt x="1063750" y="138997"/>
                  <a:pt x="1058290" y="139793"/>
                </a:cubicBezTo>
                <a:cubicBezTo>
                  <a:pt x="1051636" y="141430"/>
                  <a:pt x="1044604" y="140305"/>
                  <a:pt x="1038794" y="136673"/>
                </a:cubicBezTo>
                <a:cubicBezTo>
                  <a:pt x="1033139" y="132189"/>
                  <a:pt x="1028265" y="127120"/>
                  <a:pt x="1022806" y="121855"/>
                </a:cubicBezTo>
                <a:cubicBezTo>
                  <a:pt x="1027875" y="108598"/>
                  <a:pt x="1040743" y="108208"/>
                  <a:pt x="1051857" y="105088"/>
                </a:cubicBezTo>
                <a:cubicBezTo>
                  <a:pt x="1051857" y="102943"/>
                  <a:pt x="1051857" y="100994"/>
                  <a:pt x="1051857" y="99824"/>
                </a:cubicBezTo>
                <a:cubicBezTo>
                  <a:pt x="1046117" y="91286"/>
                  <a:pt x="1036600" y="86055"/>
                  <a:pt x="1026316" y="85786"/>
                </a:cubicBezTo>
                <a:lnTo>
                  <a:pt x="1001360" y="85786"/>
                </a:lnTo>
                <a:cubicBezTo>
                  <a:pt x="1017347" y="98849"/>
                  <a:pt x="1004284" y="111327"/>
                  <a:pt x="1002529" y="123415"/>
                </a:cubicBezTo>
                <a:cubicBezTo>
                  <a:pt x="1016957" y="139403"/>
                  <a:pt x="1016957" y="144667"/>
                  <a:pt x="1002529" y="160849"/>
                </a:cubicBezTo>
                <a:cubicBezTo>
                  <a:pt x="992715" y="155523"/>
                  <a:pt x="981884" y="152333"/>
                  <a:pt x="970749" y="151491"/>
                </a:cubicBezTo>
                <a:cubicBezTo>
                  <a:pt x="964007" y="158028"/>
                  <a:pt x="955877" y="162961"/>
                  <a:pt x="946963" y="165918"/>
                </a:cubicBezTo>
                <a:cubicBezTo>
                  <a:pt x="940369" y="168999"/>
                  <a:pt x="934208" y="172933"/>
                  <a:pt x="928636" y="177617"/>
                </a:cubicBezTo>
                <a:cubicBezTo>
                  <a:pt x="925768" y="179794"/>
                  <a:pt x="925162" y="183861"/>
                  <a:pt x="927271" y="186780"/>
                </a:cubicBezTo>
                <a:cubicBezTo>
                  <a:pt x="930001" y="190289"/>
                  <a:pt x="933510" y="193409"/>
                  <a:pt x="935850" y="197113"/>
                </a:cubicBezTo>
                <a:cubicBezTo>
                  <a:pt x="937182" y="199552"/>
                  <a:pt x="937663" y="202366"/>
                  <a:pt x="937215" y="205107"/>
                </a:cubicBezTo>
                <a:cubicBezTo>
                  <a:pt x="937215" y="208032"/>
                  <a:pt x="933705" y="209006"/>
                  <a:pt x="930391" y="208812"/>
                </a:cubicBezTo>
                <a:cubicBezTo>
                  <a:pt x="927076" y="208617"/>
                  <a:pt x="922592" y="208812"/>
                  <a:pt x="918693" y="208812"/>
                </a:cubicBezTo>
                <a:cubicBezTo>
                  <a:pt x="912933" y="206844"/>
                  <a:pt x="906989" y="205472"/>
                  <a:pt x="900951" y="204717"/>
                </a:cubicBezTo>
                <a:cubicBezTo>
                  <a:pt x="892372" y="204717"/>
                  <a:pt x="889642" y="197893"/>
                  <a:pt x="883403" y="195749"/>
                </a:cubicBezTo>
                <a:lnTo>
                  <a:pt x="873655" y="192629"/>
                </a:lnTo>
                <a:lnTo>
                  <a:pt x="866246" y="201403"/>
                </a:lnTo>
                <a:cubicBezTo>
                  <a:pt x="870686" y="211034"/>
                  <a:pt x="880884" y="216647"/>
                  <a:pt x="891397" y="215245"/>
                </a:cubicBezTo>
                <a:lnTo>
                  <a:pt x="892762" y="227139"/>
                </a:lnTo>
                <a:cubicBezTo>
                  <a:pt x="887808" y="231348"/>
                  <a:pt x="881079" y="232810"/>
                  <a:pt x="874825" y="231038"/>
                </a:cubicBezTo>
                <a:cubicBezTo>
                  <a:pt x="867100" y="229790"/>
                  <a:pt x="859877" y="226413"/>
                  <a:pt x="853963" y="221290"/>
                </a:cubicBezTo>
                <a:cubicBezTo>
                  <a:pt x="850415" y="218866"/>
                  <a:pt x="846336" y="217328"/>
                  <a:pt x="842070" y="216805"/>
                </a:cubicBezTo>
                <a:cubicBezTo>
                  <a:pt x="836221" y="215051"/>
                  <a:pt x="831347" y="212126"/>
                  <a:pt x="831347" y="205497"/>
                </a:cubicBezTo>
                <a:cubicBezTo>
                  <a:pt x="831347" y="198868"/>
                  <a:pt x="826083" y="192044"/>
                  <a:pt x="824328" y="186000"/>
                </a:cubicBezTo>
                <a:cubicBezTo>
                  <a:pt x="831347" y="170013"/>
                  <a:pt x="830372" y="166503"/>
                  <a:pt x="815749" y="159484"/>
                </a:cubicBezTo>
                <a:cubicBezTo>
                  <a:pt x="815749" y="159484"/>
                  <a:pt x="814580" y="159484"/>
                  <a:pt x="814190" y="159484"/>
                </a:cubicBezTo>
                <a:cubicBezTo>
                  <a:pt x="806001" y="153635"/>
                  <a:pt x="797812" y="147786"/>
                  <a:pt x="790013" y="141547"/>
                </a:cubicBezTo>
                <a:cubicBezTo>
                  <a:pt x="786529" y="139403"/>
                  <a:pt x="785443" y="134838"/>
                  <a:pt x="787590" y="131354"/>
                </a:cubicBezTo>
                <a:cubicBezTo>
                  <a:pt x="787789" y="131031"/>
                  <a:pt x="788013" y="130723"/>
                  <a:pt x="788259" y="130434"/>
                </a:cubicBezTo>
                <a:cubicBezTo>
                  <a:pt x="790345" y="130920"/>
                  <a:pt x="792328" y="131777"/>
                  <a:pt x="794108" y="132969"/>
                </a:cubicBezTo>
                <a:cubicBezTo>
                  <a:pt x="798461" y="138157"/>
                  <a:pt x="804710" y="141385"/>
                  <a:pt x="811460" y="141937"/>
                </a:cubicBezTo>
                <a:cubicBezTo>
                  <a:pt x="815311" y="142744"/>
                  <a:pt x="819091" y="143854"/>
                  <a:pt x="822768" y="145252"/>
                </a:cubicBezTo>
                <a:cubicBezTo>
                  <a:pt x="833491" y="148566"/>
                  <a:pt x="844215" y="151881"/>
                  <a:pt x="855133" y="154610"/>
                </a:cubicBezTo>
                <a:cubicBezTo>
                  <a:pt x="866051" y="157340"/>
                  <a:pt x="871705" y="157535"/>
                  <a:pt x="879699" y="160069"/>
                </a:cubicBezTo>
                <a:cubicBezTo>
                  <a:pt x="897190" y="165269"/>
                  <a:pt x="916057" y="162937"/>
                  <a:pt x="931756" y="153635"/>
                </a:cubicBezTo>
                <a:cubicBezTo>
                  <a:pt x="937928" y="149779"/>
                  <a:pt x="943510" y="145051"/>
                  <a:pt x="948328" y="139598"/>
                </a:cubicBezTo>
                <a:cubicBezTo>
                  <a:pt x="951529" y="136168"/>
                  <a:pt x="952231" y="131095"/>
                  <a:pt x="950083" y="126925"/>
                </a:cubicBezTo>
                <a:cubicBezTo>
                  <a:pt x="947938" y="122440"/>
                  <a:pt x="946378" y="117566"/>
                  <a:pt x="944819" y="113277"/>
                </a:cubicBezTo>
                <a:cubicBezTo>
                  <a:pt x="938665" y="108939"/>
                  <a:pt x="932142" y="105154"/>
                  <a:pt x="925322" y="101969"/>
                </a:cubicBezTo>
                <a:cubicBezTo>
                  <a:pt x="910572" y="95958"/>
                  <a:pt x="896355" y="88719"/>
                  <a:pt x="882819" y="80327"/>
                </a:cubicBezTo>
                <a:cubicBezTo>
                  <a:pt x="874142" y="75032"/>
                  <a:pt x="865008" y="70528"/>
                  <a:pt x="855523" y="66874"/>
                </a:cubicBezTo>
                <a:cubicBezTo>
                  <a:pt x="842743" y="63529"/>
                  <a:pt x="829695" y="61312"/>
                  <a:pt x="816529" y="60245"/>
                </a:cubicBezTo>
                <a:cubicBezTo>
                  <a:pt x="814580" y="60245"/>
                  <a:pt x="812240" y="61415"/>
                  <a:pt x="810095" y="62000"/>
                </a:cubicBezTo>
                <a:cubicBezTo>
                  <a:pt x="807951" y="62585"/>
                  <a:pt x="806001" y="62000"/>
                  <a:pt x="805806" y="62000"/>
                </a:cubicBezTo>
                <a:cubicBezTo>
                  <a:pt x="801907" y="53616"/>
                  <a:pt x="791963" y="58296"/>
                  <a:pt x="786309" y="53031"/>
                </a:cubicBezTo>
                <a:cubicBezTo>
                  <a:pt x="786309" y="53031"/>
                  <a:pt x="784359" y="51862"/>
                  <a:pt x="783774" y="50887"/>
                </a:cubicBezTo>
                <a:cubicBezTo>
                  <a:pt x="783560" y="49990"/>
                  <a:pt x="783560" y="49054"/>
                  <a:pt x="783774" y="48157"/>
                </a:cubicBezTo>
                <a:cubicBezTo>
                  <a:pt x="787479" y="48157"/>
                  <a:pt x="791573" y="50302"/>
                  <a:pt x="795668" y="45623"/>
                </a:cubicBezTo>
                <a:cubicBezTo>
                  <a:pt x="791107" y="43201"/>
                  <a:pt x="786260" y="41368"/>
                  <a:pt x="781240" y="40164"/>
                </a:cubicBezTo>
                <a:lnTo>
                  <a:pt x="771686" y="45623"/>
                </a:lnTo>
                <a:lnTo>
                  <a:pt x="736202" y="42503"/>
                </a:lnTo>
                <a:cubicBezTo>
                  <a:pt x="734102" y="40298"/>
                  <a:pt x="731821" y="38276"/>
                  <a:pt x="729378" y="36459"/>
                </a:cubicBezTo>
                <a:cubicBezTo>
                  <a:pt x="725028" y="34272"/>
                  <a:pt x="720532" y="32382"/>
                  <a:pt x="715925" y="30805"/>
                </a:cubicBezTo>
                <a:cubicBezTo>
                  <a:pt x="744586" y="32560"/>
                  <a:pt x="744586" y="32560"/>
                  <a:pt x="754919" y="21836"/>
                </a:cubicBezTo>
                <a:cubicBezTo>
                  <a:pt x="746631" y="16225"/>
                  <a:pt x="737376" y="12193"/>
                  <a:pt x="727623" y="9943"/>
                </a:cubicBezTo>
                <a:cubicBezTo>
                  <a:pt x="719045" y="6824"/>
                  <a:pt x="719240" y="6629"/>
                  <a:pt x="713976" y="13648"/>
                </a:cubicBezTo>
                <a:cubicBezTo>
                  <a:pt x="712806" y="15013"/>
                  <a:pt x="712221" y="16572"/>
                  <a:pt x="711051" y="17742"/>
                </a:cubicBezTo>
                <a:cubicBezTo>
                  <a:pt x="709881" y="18912"/>
                  <a:pt x="706177" y="17742"/>
                  <a:pt x="705007" y="15013"/>
                </a:cubicBezTo>
                <a:cubicBezTo>
                  <a:pt x="704777" y="13724"/>
                  <a:pt x="704777" y="12402"/>
                  <a:pt x="705007" y="11113"/>
                </a:cubicBezTo>
                <a:cubicBezTo>
                  <a:pt x="707347" y="8189"/>
                  <a:pt x="709491" y="6434"/>
                  <a:pt x="709686" y="4679"/>
                </a:cubicBezTo>
                <a:cubicBezTo>
                  <a:pt x="709881" y="2924"/>
                  <a:pt x="706762" y="195"/>
                  <a:pt x="704032" y="0"/>
                </a:cubicBezTo>
                <a:lnTo>
                  <a:pt x="696818" y="0"/>
                </a:lnTo>
                <a:cubicBezTo>
                  <a:pt x="693473" y="5713"/>
                  <a:pt x="689829" y="11244"/>
                  <a:pt x="685900" y="16572"/>
                </a:cubicBezTo>
                <a:cubicBezTo>
                  <a:pt x="684535" y="18327"/>
                  <a:pt x="681611" y="18717"/>
                  <a:pt x="678686" y="20082"/>
                </a:cubicBezTo>
                <a:cubicBezTo>
                  <a:pt x="677516" y="15208"/>
                  <a:pt x="676542" y="11698"/>
                  <a:pt x="675372" y="7214"/>
                </a:cubicBezTo>
                <a:cubicBezTo>
                  <a:pt x="667359" y="12971"/>
                  <a:pt x="660429" y="20099"/>
                  <a:pt x="654900" y="28270"/>
                </a:cubicBezTo>
                <a:cubicBezTo>
                  <a:pt x="653145" y="30610"/>
                  <a:pt x="650806" y="32365"/>
                  <a:pt x="647881" y="28270"/>
                </a:cubicBezTo>
                <a:cubicBezTo>
                  <a:pt x="648505" y="24463"/>
                  <a:pt x="649552" y="20735"/>
                  <a:pt x="651001" y="17157"/>
                </a:cubicBezTo>
                <a:cubicBezTo>
                  <a:pt x="653531" y="13332"/>
                  <a:pt x="656403" y="9743"/>
                  <a:pt x="659579" y="6434"/>
                </a:cubicBezTo>
                <a:lnTo>
                  <a:pt x="642617" y="3899"/>
                </a:lnTo>
                <a:cubicBezTo>
                  <a:pt x="638718" y="7994"/>
                  <a:pt x="636963" y="15208"/>
                  <a:pt x="631114" y="13063"/>
                </a:cubicBezTo>
                <a:cubicBezTo>
                  <a:pt x="625265" y="10918"/>
                  <a:pt x="624290" y="16767"/>
                  <a:pt x="621560" y="19107"/>
                </a:cubicBezTo>
                <a:lnTo>
                  <a:pt x="614542" y="35289"/>
                </a:lnTo>
                <a:cubicBezTo>
                  <a:pt x="604793" y="28465"/>
                  <a:pt x="595045" y="22616"/>
                  <a:pt x="583347" y="28465"/>
                </a:cubicBezTo>
                <a:lnTo>
                  <a:pt x="590365" y="36459"/>
                </a:lnTo>
                <a:cubicBezTo>
                  <a:pt x="579239" y="36009"/>
                  <a:pt x="568406" y="40089"/>
                  <a:pt x="560340" y="47767"/>
                </a:cubicBezTo>
                <a:cubicBezTo>
                  <a:pt x="559200" y="45531"/>
                  <a:pt x="557897" y="43381"/>
                  <a:pt x="556441" y="41333"/>
                </a:cubicBezTo>
                <a:cubicBezTo>
                  <a:pt x="553834" y="42454"/>
                  <a:pt x="551073" y="43178"/>
                  <a:pt x="548252" y="43478"/>
                </a:cubicBezTo>
                <a:cubicBezTo>
                  <a:pt x="545328" y="43478"/>
                  <a:pt x="545133" y="39774"/>
                  <a:pt x="543768" y="37239"/>
                </a:cubicBezTo>
                <a:cubicBezTo>
                  <a:pt x="542403" y="34704"/>
                  <a:pt x="538114" y="32365"/>
                  <a:pt x="532265" y="37239"/>
                </a:cubicBezTo>
                <a:cubicBezTo>
                  <a:pt x="537320" y="42755"/>
                  <a:pt x="537320" y="51220"/>
                  <a:pt x="532265" y="56736"/>
                </a:cubicBezTo>
                <a:cubicBezTo>
                  <a:pt x="529925" y="58296"/>
                  <a:pt x="527585" y="59660"/>
                  <a:pt x="525246" y="56736"/>
                </a:cubicBezTo>
                <a:cubicBezTo>
                  <a:pt x="522906" y="53811"/>
                  <a:pt x="516667" y="54591"/>
                  <a:pt x="512378" y="54006"/>
                </a:cubicBezTo>
                <a:cubicBezTo>
                  <a:pt x="506568" y="52778"/>
                  <a:pt x="500744" y="56024"/>
                  <a:pt x="498730" y="61610"/>
                </a:cubicBezTo>
                <a:lnTo>
                  <a:pt x="504189" y="63365"/>
                </a:lnTo>
                <a:lnTo>
                  <a:pt x="510038" y="64535"/>
                </a:lnTo>
                <a:cubicBezTo>
                  <a:pt x="508284" y="77598"/>
                  <a:pt x="499705" y="80132"/>
                  <a:pt x="490541" y="80717"/>
                </a:cubicBezTo>
                <a:lnTo>
                  <a:pt x="483328" y="73893"/>
                </a:lnTo>
                <a:lnTo>
                  <a:pt x="475334" y="77013"/>
                </a:lnTo>
                <a:lnTo>
                  <a:pt x="469095" y="66874"/>
                </a:lnTo>
                <a:cubicBezTo>
                  <a:pt x="468980" y="70399"/>
                  <a:pt x="468654" y="73917"/>
                  <a:pt x="468120" y="77403"/>
                </a:cubicBezTo>
                <a:cubicBezTo>
                  <a:pt x="468120" y="80327"/>
                  <a:pt x="465975" y="83252"/>
                  <a:pt x="464221" y="87736"/>
                </a:cubicBezTo>
                <a:cubicBezTo>
                  <a:pt x="470672" y="86703"/>
                  <a:pt x="477186" y="86118"/>
                  <a:pt x="483718" y="85981"/>
                </a:cubicBezTo>
                <a:cubicBezTo>
                  <a:pt x="489957" y="85981"/>
                  <a:pt x="496585" y="82082"/>
                  <a:pt x="503214" y="85981"/>
                </a:cubicBezTo>
                <a:cubicBezTo>
                  <a:pt x="498145" y="91245"/>
                  <a:pt x="491906" y="87346"/>
                  <a:pt x="486447" y="89881"/>
                </a:cubicBezTo>
                <a:lnTo>
                  <a:pt x="482353" y="102359"/>
                </a:lnTo>
                <a:cubicBezTo>
                  <a:pt x="472604" y="98264"/>
                  <a:pt x="467925" y="105868"/>
                  <a:pt x="462856" y="109767"/>
                </a:cubicBezTo>
                <a:cubicBezTo>
                  <a:pt x="462856" y="110742"/>
                  <a:pt x="462856" y="112302"/>
                  <a:pt x="462856" y="112887"/>
                </a:cubicBezTo>
                <a:cubicBezTo>
                  <a:pt x="455837" y="118931"/>
                  <a:pt x="449013" y="125170"/>
                  <a:pt x="441409" y="130629"/>
                </a:cubicBezTo>
                <a:cubicBezTo>
                  <a:pt x="434371" y="135568"/>
                  <a:pt x="428783" y="142300"/>
                  <a:pt x="425227" y="150126"/>
                </a:cubicBezTo>
                <a:lnTo>
                  <a:pt x="429126" y="154610"/>
                </a:lnTo>
                <a:cubicBezTo>
                  <a:pt x="416379" y="162526"/>
                  <a:pt x="408411" y="176269"/>
                  <a:pt x="407875" y="191264"/>
                </a:cubicBezTo>
                <a:cubicBezTo>
                  <a:pt x="401636" y="191264"/>
                  <a:pt x="397541" y="192629"/>
                  <a:pt x="395592" y="198673"/>
                </a:cubicBezTo>
                <a:cubicBezTo>
                  <a:pt x="394205" y="202571"/>
                  <a:pt x="392509" y="206353"/>
                  <a:pt x="390522" y="209981"/>
                </a:cubicBezTo>
                <a:cubicBezTo>
                  <a:pt x="384459" y="208166"/>
                  <a:pt x="377908" y="210350"/>
                  <a:pt x="374145" y="215440"/>
                </a:cubicBezTo>
                <a:cubicBezTo>
                  <a:pt x="369916" y="219956"/>
                  <a:pt x="365945" y="224709"/>
                  <a:pt x="362252" y="229673"/>
                </a:cubicBezTo>
                <a:cubicBezTo>
                  <a:pt x="361262" y="232083"/>
                  <a:pt x="360798" y="234674"/>
                  <a:pt x="360887" y="237277"/>
                </a:cubicBezTo>
                <a:cubicBezTo>
                  <a:pt x="358548" y="237277"/>
                  <a:pt x="355428" y="237277"/>
                  <a:pt x="353868" y="239812"/>
                </a:cubicBezTo>
                <a:cubicBezTo>
                  <a:pt x="351499" y="242880"/>
                  <a:pt x="347093" y="243448"/>
                  <a:pt x="344024" y="241081"/>
                </a:cubicBezTo>
                <a:cubicBezTo>
                  <a:pt x="343549" y="240712"/>
                  <a:pt x="343122" y="240287"/>
                  <a:pt x="342755" y="239812"/>
                </a:cubicBezTo>
                <a:lnTo>
                  <a:pt x="331057" y="257359"/>
                </a:lnTo>
                <a:cubicBezTo>
                  <a:pt x="325403" y="257359"/>
                  <a:pt x="319944" y="255799"/>
                  <a:pt x="314485" y="255409"/>
                </a:cubicBezTo>
                <a:cubicBezTo>
                  <a:pt x="312145" y="255409"/>
                  <a:pt x="310195" y="256384"/>
                  <a:pt x="311170" y="259893"/>
                </a:cubicBezTo>
                <a:lnTo>
                  <a:pt x="321893" y="263013"/>
                </a:lnTo>
                <a:cubicBezTo>
                  <a:pt x="316434" y="268862"/>
                  <a:pt x="309610" y="265352"/>
                  <a:pt x="304151" y="266717"/>
                </a:cubicBezTo>
                <a:cubicBezTo>
                  <a:pt x="297522" y="271202"/>
                  <a:pt x="293233" y="279585"/>
                  <a:pt x="283485" y="278610"/>
                </a:cubicBezTo>
                <a:cubicBezTo>
                  <a:pt x="281851" y="278774"/>
                  <a:pt x="280398" y="279718"/>
                  <a:pt x="279585" y="281145"/>
                </a:cubicBezTo>
                <a:cubicBezTo>
                  <a:pt x="275271" y="285668"/>
                  <a:pt x="273260" y="291917"/>
                  <a:pt x="274126" y="298107"/>
                </a:cubicBezTo>
                <a:cubicBezTo>
                  <a:pt x="275101" y="301227"/>
                  <a:pt x="274126" y="306491"/>
                  <a:pt x="275491" y="307466"/>
                </a:cubicBezTo>
                <a:cubicBezTo>
                  <a:pt x="283095" y="311560"/>
                  <a:pt x="271981" y="312340"/>
                  <a:pt x="274321" y="316239"/>
                </a:cubicBezTo>
                <a:cubicBezTo>
                  <a:pt x="276345" y="321624"/>
                  <a:pt x="277593" y="327271"/>
                  <a:pt x="278025" y="333007"/>
                </a:cubicBezTo>
                <a:lnTo>
                  <a:pt x="289919" y="337296"/>
                </a:lnTo>
                <a:cubicBezTo>
                  <a:pt x="288160" y="344861"/>
                  <a:pt x="284068" y="351681"/>
                  <a:pt x="278220" y="356793"/>
                </a:cubicBezTo>
                <a:cubicBezTo>
                  <a:pt x="279811" y="357267"/>
                  <a:pt x="281443" y="357594"/>
                  <a:pt x="283095" y="357768"/>
                </a:cubicBezTo>
                <a:cubicBezTo>
                  <a:pt x="286019" y="357768"/>
                  <a:pt x="289334" y="357768"/>
                  <a:pt x="289919" y="360887"/>
                </a:cubicBezTo>
                <a:cubicBezTo>
                  <a:pt x="290221" y="363548"/>
                  <a:pt x="289603" y="366231"/>
                  <a:pt x="288164" y="368491"/>
                </a:cubicBezTo>
                <a:cubicBezTo>
                  <a:pt x="286175" y="370753"/>
                  <a:pt x="283878" y="372722"/>
                  <a:pt x="281340" y="374340"/>
                </a:cubicBezTo>
                <a:cubicBezTo>
                  <a:pt x="281340" y="376485"/>
                  <a:pt x="281340" y="377849"/>
                  <a:pt x="282900" y="378629"/>
                </a:cubicBezTo>
                <a:cubicBezTo>
                  <a:pt x="291215" y="386116"/>
                  <a:pt x="301268" y="391410"/>
                  <a:pt x="312145" y="394032"/>
                </a:cubicBezTo>
                <a:cubicBezTo>
                  <a:pt x="315996" y="394775"/>
                  <a:pt x="319977" y="394437"/>
                  <a:pt x="323648" y="393057"/>
                </a:cubicBezTo>
                <a:cubicBezTo>
                  <a:pt x="332474" y="390380"/>
                  <a:pt x="340462" y="385479"/>
                  <a:pt x="346849" y="378824"/>
                </a:cubicBezTo>
                <a:cubicBezTo>
                  <a:pt x="351529" y="374145"/>
                  <a:pt x="355623" y="368881"/>
                  <a:pt x="363617" y="368881"/>
                </a:cubicBezTo>
                <a:cubicBezTo>
                  <a:pt x="365956" y="368881"/>
                  <a:pt x="368686" y="365176"/>
                  <a:pt x="370831" y="362642"/>
                </a:cubicBezTo>
                <a:cubicBezTo>
                  <a:pt x="372975" y="360107"/>
                  <a:pt x="370831" y="356793"/>
                  <a:pt x="376290" y="356598"/>
                </a:cubicBezTo>
                <a:cubicBezTo>
                  <a:pt x="379739" y="359834"/>
                  <a:pt x="382753" y="363506"/>
                  <a:pt x="385258" y="367516"/>
                </a:cubicBezTo>
                <a:cubicBezTo>
                  <a:pt x="388573" y="375510"/>
                  <a:pt x="387403" y="385258"/>
                  <a:pt x="395982" y="391107"/>
                </a:cubicBezTo>
                <a:cubicBezTo>
                  <a:pt x="397346" y="392082"/>
                  <a:pt x="396956" y="395397"/>
                  <a:pt x="397736" y="397541"/>
                </a:cubicBezTo>
                <a:cubicBezTo>
                  <a:pt x="399319" y="403492"/>
                  <a:pt x="401406" y="409298"/>
                  <a:pt x="403975" y="414893"/>
                </a:cubicBezTo>
                <a:cubicBezTo>
                  <a:pt x="408265" y="422692"/>
                  <a:pt x="413529" y="429906"/>
                  <a:pt x="418598" y="437705"/>
                </a:cubicBezTo>
                <a:cubicBezTo>
                  <a:pt x="418060" y="439713"/>
                  <a:pt x="417204" y="441622"/>
                  <a:pt x="416063" y="443359"/>
                </a:cubicBezTo>
                <a:cubicBezTo>
                  <a:pt x="414700" y="445047"/>
                  <a:pt x="413127" y="446552"/>
                  <a:pt x="411384" y="447843"/>
                </a:cubicBezTo>
                <a:cubicBezTo>
                  <a:pt x="417169" y="452912"/>
                  <a:pt x="421082" y="459779"/>
                  <a:pt x="422497" y="467340"/>
                </a:cubicBezTo>
                <a:cubicBezTo>
                  <a:pt x="426592" y="467340"/>
                  <a:pt x="429906" y="467340"/>
                  <a:pt x="433026" y="466170"/>
                </a:cubicBezTo>
                <a:cubicBezTo>
                  <a:pt x="435660" y="465663"/>
                  <a:pt x="438262" y="465012"/>
                  <a:pt x="440824" y="464221"/>
                </a:cubicBezTo>
                <a:cubicBezTo>
                  <a:pt x="442480" y="459631"/>
                  <a:pt x="444778" y="455299"/>
                  <a:pt x="447648" y="451353"/>
                </a:cubicBezTo>
                <a:cubicBezTo>
                  <a:pt x="451470" y="447067"/>
                  <a:pt x="457163" y="444952"/>
                  <a:pt x="462856" y="445699"/>
                </a:cubicBezTo>
                <a:cubicBezTo>
                  <a:pt x="466687" y="445894"/>
                  <a:pt x="470528" y="445894"/>
                  <a:pt x="474359" y="445699"/>
                </a:cubicBezTo>
                <a:cubicBezTo>
                  <a:pt x="482563" y="435303"/>
                  <a:pt x="487089" y="422482"/>
                  <a:pt x="487227" y="409239"/>
                </a:cubicBezTo>
                <a:cubicBezTo>
                  <a:pt x="488373" y="400977"/>
                  <a:pt x="489935" y="392778"/>
                  <a:pt x="491906" y="384673"/>
                </a:cubicBezTo>
                <a:cubicBezTo>
                  <a:pt x="492854" y="382037"/>
                  <a:pt x="494546" y="379735"/>
                  <a:pt x="496780" y="378044"/>
                </a:cubicBezTo>
                <a:cubicBezTo>
                  <a:pt x="499448" y="375995"/>
                  <a:pt x="502323" y="374231"/>
                  <a:pt x="505359" y="372780"/>
                </a:cubicBezTo>
                <a:cubicBezTo>
                  <a:pt x="509438" y="371105"/>
                  <a:pt x="513300" y="368945"/>
                  <a:pt x="516862" y="366346"/>
                </a:cubicBezTo>
                <a:cubicBezTo>
                  <a:pt x="519787" y="363617"/>
                  <a:pt x="520762" y="358742"/>
                  <a:pt x="523491" y="355428"/>
                </a:cubicBezTo>
                <a:cubicBezTo>
                  <a:pt x="526221" y="352114"/>
                  <a:pt x="530120" y="349384"/>
                  <a:pt x="530120" y="343145"/>
                </a:cubicBezTo>
                <a:cubicBezTo>
                  <a:pt x="524749" y="335594"/>
                  <a:pt x="517297" y="329768"/>
                  <a:pt x="508673" y="326378"/>
                </a:cubicBezTo>
                <a:cubicBezTo>
                  <a:pt x="501850" y="324623"/>
                  <a:pt x="499900" y="318774"/>
                  <a:pt x="498535" y="312340"/>
                </a:cubicBezTo>
                <a:cubicBezTo>
                  <a:pt x="495611" y="298692"/>
                  <a:pt x="504189" y="287384"/>
                  <a:pt x="504774" y="274516"/>
                </a:cubicBezTo>
                <a:cubicBezTo>
                  <a:pt x="504774" y="273151"/>
                  <a:pt x="506724" y="271981"/>
                  <a:pt x="507699" y="270812"/>
                </a:cubicBezTo>
                <a:cubicBezTo>
                  <a:pt x="510506" y="268080"/>
                  <a:pt x="513113" y="265148"/>
                  <a:pt x="515497" y="262038"/>
                </a:cubicBezTo>
                <a:cubicBezTo>
                  <a:pt x="521892" y="252652"/>
                  <a:pt x="531112" y="245551"/>
                  <a:pt x="541818" y="241761"/>
                </a:cubicBezTo>
                <a:cubicBezTo>
                  <a:pt x="556084" y="236567"/>
                  <a:pt x="568451" y="227189"/>
                  <a:pt x="577303" y="214856"/>
                </a:cubicBezTo>
                <a:cubicBezTo>
                  <a:pt x="577470" y="214282"/>
                  <a:pt x="577470" y="213674"/>
                  <a:pt x="577303" y="213101"/>
                </a:cubicBezTo>
                <a:cubicBezTo>
                  <a:pt x="577303" y="207642"/>
                  <a:pt x="573793" y="202378"/>
                  <a:pt x="575548" y="199258"/>
                </a:cubicBezTo>
                <a:cubicBezTo>
                  <a:pt x="579642" y="191264"/>
                  <a:pt x="581397" y="181126"/>
                  <a:pt x="591535" y="176837"/>
                </a:cubicBezTo>
                <a:cubicBezTo>
                  <a:pt x="594265" y="175862"/>
                  <a:pt x="596409" y="172742"/>
                  <a:pt x="598944" y="170208"/>
                </a:cubicBezTo>
                <a:lnTo>
                  <a:pt x="624485" y="170208"/>
                </a:lnTo>
                <a:cubicBezTo>
                  <a:pt x="632440" y="170015"/>
                  <a:pt x="640264" y="172259"/>
                  <a:pt x="646906" y="176642"/>
                </a:cubicBezTo>
                <a:cubicBezTo>
                  <a:pt x="649642" y="178463"/>
                  <a:pt x="651591" y="181247"/>
                  <a:pt x="652365" y="184440"/>
                </a:cubicBezTo>
                <a:cubicBezTo>
                  <a:pt x="652861" y="188975"/>
                  <a:pt x="652861" y="193553"/>
                  <a:pt x="652365" y="198088"/>
                </a:cubicBezTo>
                <a:cubicBezTo>
                  <a:pt x="645419" y="199051"/>
                  <a:pt x="639123" y="202690"/>
                  <a:pt x="634818" y="208227"/>
                </a:cubicBezTo>
                <a:cubicBezTo>
                  <a:pt x="626807" y="217733"/>
                  <a:pt x="617562" y="226125"/>
                  <a:pt x="607328" y="233183"/>
                </a:cubicBezTo>
                <a:cubicBezTo>
                  <a:pt x="603413" y="236253"/>
                  <a:pt x="599761" y="239644"/>
                  <a:pt x="596409" y="243321"/>
                </a:cubicBezTo>
                <a:cubicBezTo>
                  <a:pt x="594460" y="245271"/>
                  <a:pt x="592315" y="248585"/>
                  <a:pt x="590365" y="248585"/>
                </a:cubicBezTo>
                <a:cubicBezTo>
                  <a:pt x="582567" y="248585"/>
                  <a:pt x="582567" y="255994"/>
                  <a:pt x="578472" y="259308"/>
                </a:cubicBezTo>
                <a:cubicBezTo>
                  <a:pt x="574378" y="262623"/>
                  <a:pt x="575938" y="270422"/>
                  <a:pt x="577303" y="276271"/>
                </a:cubicBezTo>
                <a:cubicBezTo>
                  <a:pt x="582376" y="288326"/>
                  <a:pt x="583066" y="301778"/>
                  <a:pt x="579252" y="314290"/>
                </a:cubicBezTo>
                <a:cubicBezTo>
                  <a:pt x="576913" y="319554"/>
                  <a:pt x="579252" y="323258"/>
                  <a:pt x="585881" y="326183"/>
                </a:cubicBezTo>
                <a:lnTo>
                  <a:pt x="600309" y="333786"/>
                </a:lnTo>
                <a:cubicBezTo>
                  <a:pt x="600309" y="342170"/>
                  <a:pt x="607523" y="337881"/>
                  <a:pt x="610837" y="341000"/>
                </a:cubicBezTo>
                <a:cubicBezTo>
                  <a:pt x="614152" y="344120"/>
                  <a:pt x="620976" y="343730"/>
                  <a:pt x="626630" y="342170"/>
                </a:cubicBezTo>
                <a:cubicBezTo>
                  <a:pt x="637938" y="339051"/>
                  <a:pt x="649636" y="336906"/>
                  <a:pt x="660944" y="333592"/>
                </a:cubicBezTo>
                <a:cubicBezTo>
                  <a:pt x="678760" y="329795"/>
                  <a:pt x="696799" y="327124"/>
                  <a:pt x="714950" y="325598"/>
                </a:cubicBezTo>
                <a:cubicBezTo>
                  <a:pt x="716699" y="333554"/>
                  <a:pt x="724215" y="338875"/>
                  <a:pt x="732303" y="337881"/>
                </a:cubicBezTo>
                <a:cubicBezTo>
                  <a:pt x="734531" y="337752"/>
                  <a:pt x="736752" y="338224"/>
                  <a:pt x="738737" y="339246"/>
                </a:cubicBezTo>
                <a:cubicBezTo>
                  <a:pt x="741076" y="340610"/>
                  <a:pt x="743416" y="342560"/>
                  <a:pt x="741661" y="345875"/>
                </a:cubicBezTo>
                <a:cubicBezTo>
                  <a:pt x="727493" y="344416"/>
                  <a:pt x="713358" y="348938"/>
                  <a:pt x="702667" y="358353"/>
                </a:cubicBezTo>
                <a:cubicBezTo>
                  <a:pt x="699718" y="359867"/>
                  <a:pt x="696428" y="360606"/>
                  <a:pt x="693114" y="360497"/>
                </a:cubicBezTo>
                <a:cubicBezTo>
                  <a:pt x="688565" y="360275"/>
                  <a:pt x="684054" y="359556"/>
                  <a:pt x="679661" y="358353"/>
                </a:cubicBezTo>
                <a:cubicBezTo>
                  <a:pt x="659659" y="353966"/>
                  <a:pt x="638737" y="357382"/>
                  <a:pt x="621170" y="367906"/>
                </a:cubicBezTo>
                <a:cubicBezTo>
                  <a:pt x="620237" y="373730"/>
                  <a:pt x="621052" y="379702"/>
                  <a:pt x="623510" y="385063"/>
                </a:cubicBezTo>
                <a:cubicBezTo>
                  <a:pt x="626630" y="391302"/>
                  <a:pt x="633843" y="387793"/>
                  <a:pt x="636963" y="390522"/>
                </a:cubicBezTo>
                <a:lnTo>
                  <a:pt x="636963" y="413724"/>
                </a:lnTo>
                <a:cubicBezTo>
                  <a:pt x="636920" y="419637"/>
                  <a:pt x="632794" y="424734"/>
                  <a:pt x="627020" y="426007"/>
                </a:cubicBezTo>
                <a:cubicBezTo>
                  <a:pt x="622050" y="427797"/>
                  <a:pt x="616507" y="425839"/>
                  <a:pt x="613762" y="421327"/>
                </a:cubicBezTo>
                <a:cubicBezTo>
                  <a:pt x="609862" y="416843"/>
                  <a:pt x="605378" y="412554"/>
                  <a:pt x="601869" y="408849"/>
                </a:cubicBezTo>
                <a:cubicBezTo>
                  <a:pt x="592181" y="408538"/>
                  <a:pt x="583288" y="414182"/>
                  <a:pt x="579447" y="423082"/>
                </a:cubicBezTo>
                <a:cubicBezTo>
                  <a:pt x="574095" y="432973"/>
                  <a:pt x="572436" y="444445"/>
                  <a:pt x="574768" y="455447"/>
                </a:cubicBezTo>
                <a:cubicBezTo>
                  <a:pt x="574768" y="459931"/>
                  <a:pt x="576718" y="464416"/>
                  <a:pt x="577303" y="468900"/>
                </a:cubicBezTo>
                <a:cubicBezTo>
                  <a:pt x="578447" y="473558"/>
                  <a:pt x="576862" y="478463"/>
                  <a:pt x="573208" y="481573"/>
                </a:cubicBezTo>
                <a:lnTo>
                  <a:pt x="553516" y="481573"/>
                </a:lnTo>
                <a:cubicBezTo>
                  <a:pt x="553516" y="484887"/>
                  <a:pt x="554686" y="488397"/>
                  <a:pt x="553516" y="489956"/>
                </a:cubicBezTo>
                <a:cubicBezTo>
                  <a:pt x="549985" y="495127"/>
                  <a:pt x="543967" y="498024"/>
                  <a:pt x="537724" y="497560"/>
                </a:cubicBezTo>
                <a:cubicBezTo>
                  <a:pt x="529913" y="496858"/>
                  <a:pt x="523039" y="492126"/>
                  <a:pt x="519592" y="485082"/>
                </a:cubicBezTo>
                <a:cubicBezTo>
                  <a:pt x="507406" y="484936"/>
                  <a:pt x="495412" y="488104"/>
                  <a:pt x="484887" y="494246"/>
                </a:cubicBezTo>
                <a:cubicBezTo>
                  <a:pt x="479947" y="496798"/>
                  <a:pt x="474870" y="499077"/>
                  <a:pt x="469680" y="501070"/>
                </a:cubicBezTo>
                <a:cubicBezTo>
                  <a:pt x="465390" y="502629"/>
                  <a:pt x="460906" y="503214"/>
                  <a:pt x="456812" y="505164"/>
                </a:cubicBezTo>
                <a:cubicBezTo>
                  <a:pt x="452780" y="507558"/>
                  <a:pt x="448875" y="510161"/>
                  <a:pt x="445114" y="512963"/>
                </a:cubicBezTo>
                <a:lnTo>
                  <a:pt x="426982" y="498925"/>
                </a:lnTo>
                <a:lnTo>
                  <a:pt x="426982" y="498925"/>
                </a:lnTo>
                <a:cubicBezTo>
                  <a:pt x="421115" y="494874"/>
                  <a:pt x="413351" y="494874"/>
                  <a:pt x="407485" y="498925"/>
                </a:cubicBezTo>
                <a:cubicBezTo>
                  <a:pt x="402694" y="501725"/>
                  <a:pt x="397590" y="503949"/>
                  <a:pt x="392277" y="505554"/>
                </a:cubicBezTo>
                <a:cubicBezTo>
                  <a:pt x="389179" y="506609"/>
                  <a:pt x="385822" y="506609"/>
                  <a:pt x="382724" y="505554"/>
                </a:cubicBezTo>
                <a:cubicBezTo>
                  <a:pt x="381554" y="505554"/>
                  <a:pt x="381554" y="501655"/>
                  <a:pt x="380774" y="499120"/>
                </a:cubicBezTo>
                <a:lnTo>
                  <a:pt x="365371" y="494051"/>
                </a:lnTo>
                <a:cubicBezTo>
                  <a:pt x="362837" y="489567"/>
                  <a:pt x="360107" y="485277"/>
                  <a:pt x="357963" y="480793"/>
                </a:cubicBezTo>
                <a:cubicBezTo>
                  <a:pt x="355383" y="477209"/>
                  <a:pt x="356198" y="472214"/>
                  <a:pt x="359780" y="469635"/>
                </a:cubicBezTo>
                <a:cubicBezTo>
                  <a:pt x="359949" y="469514"/>
                  <a:pt x="360125" y="469399"/>
                  <a:pt x="360302" y="469290"/>
                </a:cubicBezTo>
                <a:cubicBezTo>
                  <a:pt x="360425" y="466627"/>
                  <a:pt x="360950" y="463996"/>
                  <a:pt x="361862" y="461491"/>
                </a:cubicBezTo>
                <a:cubicBezTo>
                  <a:pt x="363874" y="457560"/>
                  <a:pt x="366362" y="453895"/>
                  <a:pt x="369271" y="450573"/>
                </a:cubicBezTo>
                <a:cubicBezTo>
                  <a:pt x="372558" y="447859"/>
                  <a:pt x="376081" y="445445"/>
                  <a:pt x="379799" y="443359"/>
                </a:cubicBezTo>
                <a:cubicBezTo>
                  <a:pt x="368491" y="435170"/>
                  <a:pt x="368296" y="434585"/>
                  <a:pt x="371610" y="423862"/>
                </a:cubicBezTo>
                <a:cubicBezTo>
                  <a:pt x="372108" y="422207"/>
                  <a:pt x="372694" y="420581"/>
                  <a:pt x="373365" y="418988"/>
                </a:cubicBezTo>
                <a:cubicBezTo>
                  <a:pt x="374566" y="416340"/>
                  <a:pt x="373394" y="413221"/>
                  <a:pt x="370749" y="412018"/>
                </a:cubicBezTo>
                <a:cubicBezTo>
                  <a:pt x="370712" y="412002"/>
                  <a:pt x="370673" y="411985"/>
                  <a:pt x="370636" y="411969"/>
                </a:cubicBezTo>
                <a:cubicBezTo>
                  <a:pt x="368029" y="411478"/>
                  <a:pt x="365336" y="412115"/>
                  <a:pt x="363227" y="413724"/>
                </a:cubicBezTo>
                <a:cubicBezTo>
                  <a:pt x="359532" y="417188"/>
                  <a:pt x="356079" y="420901"/>
                  <a:pt x="352893" y="424837"/>
                </a:cubicBezTo>
                <a:cubicBezTo>
                  <a:pt x="348218" y="424541"/>
                  <a:pt x="343531" y="424541"/>
                  <a:pt x="338856" y="424837"/>
                </a:cubicBezTo>
                <a:cubicBezTo>
                  <a:pt x="337491" y="424837"/>
                  <a:pt x="336711" y="427956"/>
                  <a:pt x="335541" y="429711"/>
                </a:cubicBezTo>
                <a:lnTo>
                  <a:pt x="340805" y="431856"/>
                </a:lnTo>
                <a:cubicBezTo>
                  <a:pt x="343340" y="439655"/>
                  <a:pt x="334176" y="437120"/>
                  <a:pt x="331642" y="441994"/>
                </a:cubicBezTo>
                <a:cubicBezTo>
                  <a:pt x="333982" y="450183"/>
                  <a:pt x="328717" y="461491"/>
                  <a:pt x="338466" y="468315"/>
                </a:cubicBezTo>
                <a:cubicBezTo>
                  <a:pt x="339242" y="469165"/>
                  <a:pt x="339661" y="470282"/>
                  <a:pt x="339636" y="471434"/>
                </a:cubicBezTo>
                <a:cubicBezTo>
                  <a:pt x="342231" y="483261"/>
                  <a:pt x="344054" y="495246"/>
                  <a:pt x="345095" y="507309"/>
                </a:cubicBezTo>
                <a:cubicBezTo>
                  <a:pt x="342755" y="508868"/>
                  <a:pt x="340415" y="510038"/>
                  <a:pt x="338271" y="511793"/>
                </a:cubicBezTo>
                <a:lnTo>
                  <a:pt x="332032" y="518032"/>
                </a:lnTo>
                <a:cubicBezTo>
                  <a:pt x="324038" y="512378"/>
                  <a:pt x="316434" y="511013"/>
                  <a:pt x="309415" y="518032"/>
                </a:cubicBezTo>
                <a:cubicBezTo>
                  <a:pt x="308246" y="519397"/>
                  <a:pt x="305321" y="519007"/>
                  <a:pt x="303176" y="519397"/>
                </a:cubicBezTo>
                <a:cubicBezTo>
                  <a:pt x="297557" y="519746"/>
                  <a:pt x="291960" y="520397"/>
                  <a:pt x="286409" y="521346"/>
                </a:cubicBezTo>
                <a:cubicBezTo>
                  <a:pt x="280560" y="522516"/>
                  <a:pt x="279585" y="525636"/>
                  <a:pt x="281340" y="532850"/>
                </a:cubicBezTo>
                <a:cubicBezTo>
                  <a:pt x="281664" y="535047"/>
                  <a:pt x="281664" y="537281"/>
                  <a:pt x="281340" y="539479"/>
                </a:cubicBezTo>
                <a:lnTo>
                  <a:pt x="266912" y="534019"/>
                </a:lnTo>
                <a:cubicBezTo>
                  <a:pt x="264421" y="540099"/>
                  <a:pt x="261213" y="545858"/>
                  <a:pt x="257359" y="551177"/>
                </a:cubicBezTo>
                <a:cubicBezTo>
                  <a:pt x="252290" y="556636"/>
                  <a:pt x="258724" y="563655"/>
                  <a:pt x="253264" y="569114"/>
                </a:cubicBezTo>
                <a:cubicBezTo>
                  <a:pt x="237328" y="571432"/>
                  <a:pt x="221900" y="576443"/>
                  <a:pt x="207642" y="583931"/>
                </a:cubicBezTo>
                <a:cubicBezTo>
                  <a:pt x="207098" y="586833"/>
                  <a:pt x="206708" y="589763"/>
                  <a:pt x="206472" y="592705"/>
                </a:cubicBezTo>
                <a:cubicBezTo>
                  <a:pt x="206671" y="599275"/>
                  <a:pt x="202025" y="605002"/>
                  <a:pt x="195554" y="606158"/>
                </a:cubicBezTo>
                <a:cubicBezTo>
                  <a:pt x="187026" y="608008"/>
                  <a:pt x="179829" y="613691"/>
                  <a:pt x="176057" y="621560"/>
                </a:cubicBezTo>
                <a:cubicBezTo>
                  <a:pt x="166277" y="623266"/>
                  <a:pt x="156250" y="620474"/>
                  <a:pt x="148761" y="613957"/>
                </a:cubicBezTo>
                <a:cubicBezTo>
                  <a:pt x="148761" y="613957"/>
                  <a:pt x="145057" y="613957"/>
                  <a:pt x="142717" y="613957"/>
                </a:cubicBezTo>
                <a:cubicBezTo>
                  <a:pt x="145642" y="621950"/>
                  <a:pt x="150126" y="628189"/>
                  <a:pt x="146032" y="636768"/>
                </a:cubicBezTo>
                <a:cubicBezTo>
                  <a:pt x="137063" y="636768"/>
                  <a:pt x="127705" y="641057"/>
                  <a:pt x="118736" y="634623"/>
                </a:cubicBezTo>
                <a:cubicBezTo>
                  <a:pt x="117184" y="633939"/>
                  <a:pt x="115414" y="633939"/>
                  <a:pt x="113862" y="634623"/>
                </a:cubicBezTo>
                <a:lnTo>
                  <a:pt x="92610" y="639303"/>
                </a:lnTo>
                <a:lnTo>
                  <a:pt x="95925" y="653535"/>
                </a:lnTo>
                <a:cubicBezTo>
                  <a:pt x="104308" y="656265"/>
                  <a:pt x="112302" y="659189"/>
                  <a:pt x="120491" y="661139"/>
                </a:cubicBezTo>
                <a:cubicBezTo>
                  <a:pt x="127861" y="662629"/>
                  <a:pt x="133961" y="667774"/>
                  <a:pt x="136673" y="674787"/>
                </a:cubicBezTo>
                <a:cubicBezTo>
                  <a:pt x="140276" y="683644"/>
                  <a:pt x="146724" y="691053"/>
                  <a:pt x="155000" y="695843"/>
                </a:cubicBezTo>
                <a:cubicBezTo>
                  <a:pt x="157012" y="714406"/>
                  <a:pt x="155558" y="733182"/>
                  <a:pt x="150711" y="751215"/>
                </a:cubicBezTo>
                <a:cubicBezTo>
                  <a:pt x="149820" y="758807"/>
                  <a:pt x="142941" y="764241"/>
                  <a:pt x="135349" y="763349"/>
                </a:cubicBezTo>
                <a:cubicBezTo>
                  <a:pt x="134610" y="763264"/>
                  <a:pt x="133879" y="763117"/>
                  <a:pt x="133164" y="762913"/>
                </a:cubicBezTo>
                <a:cubicBezTo>
                  <a:pt x="119767" y="761359"/>
                  <a:pt x="106291" y="760577"/>
                  <a:pt x="92805" y="760573"/>
                </a:cubicBezTo>
                <a:cubicBezTo>
                  <a:pt x="75453" y="759598"/>
                  <a:pt x="58296" y="756869"/>
                  <a:pt x="40748" y="756674"/>
                </a:cubicBezTo>
                <a:cubicBezTo>
                  <a:pt x="38019" y="756674"/>
                  <a:pt x="35484" y="754724"/>
                  <a:pt x="32755" y="754334"/>
                </a:cubicBezTo>
                <a:cubicBezTo>
                  <a:pt x="30585" y="753736"/>
                  <a:pt x="28296" y="753736"/>
                  <a:pt x="26126" y="754334"/>
                </a:cubicBezTo>
                <a:cubicBezTo>
                  <a:pt x="19107" y="758428"/>
                  <a:pt x="12088" y="762913"/>
                  <a:pt x="4484" y="767787"/>
                </a:cubicBezTo>
                <a:cubicBezTo>
                  <a:pt x="5849" y="770712"/>
                  <a:pt x="7214" y="773636"/>
                  <a:pt x="8384" y="776756"/>
                </a:cubicBezTo>
                <a:cubicBezTo>
                  <a:pt x="9922" y="779713"/>
                  <a:pt x="10788" y="782977"/>
                  <a:pt x="10918" y="786309"/>
                </a:cubicBezTo>
                <a:cubicBezTo>
                  <a:pt x="10250" y="793657"/>
                  <a:pt x="10977" y="801066"/>
                  <a:pt x="13063" y="808146"/>
                </a:cubicBezTo>
                <a:cubicBezTo>
                  <a:pt x="13940" y="812521"/>
                  <a:pt x="13940" y="817028"/>
                  <a:pt x="13063" y="821403"/>
                </a:cubicBezTo>
                <a:cubicBezTo>
                  <a:pt x="11595" y="832076"/>
                  <a:pt x="8017" y="842349"/>
                  <a:pt x="2535" y="851623"/>
                </a:cubicBezTo>
                <a:cubicBezTo>
                  <a:pt x="1076" y="855024"/>
                  <a:pt x="218" y="858652"/>
                  <a:pt x="0" y="862347"/>
                </a:cubicBezTo>
                <a:lnTo>
                  <a:pt x="11308" y="870535"/>
                </a:lnTo>
                <a:lnTo>
                  <a:pt x="11308" y="899196"/>
                </a:lnTo>
                <a:cubicBezTo>
                  <a:pt x="19015" y="901411"/>
                  <a:pt x="27192" y="901411"/>
                  <a:pt x="34899" y="899196"/>
                </a:cubicBezTo>
                <a:cubicBezTo>
                  <a:pt x="44648" y="896271"/>
                  <a:pt x="50107" y="899196"/>
                  <a:pt x="55956" y="908944"/>
                </a:cubicBezTo>
                <a:cubicBezTo>
                  <a:pt x="57126" y="910894"/>
                  <a:pt x="58101" y="912844"/>
                  <a:pt x="59076" y="914793"/>
                </a:cubicBezTo>
                <a:cubicBezTo>
                  <a:pt x="61411" y="919083"/>
                  <a:pt x="65890" y="921769"/>
                  <a:pt x="70774" y="921812"/>
                </a:cubicBezTo>
                <a:cubicBezTo>
                  <a:pt x="82230" y="911528"/>
                  <a:pt x="97638" y="906821"/>
                  <a:pt x="112887" y="908944"/>
                </a:cubicBezTo>
                <a:cubicBezTo>
                  <a:pt x="121220" y="908837"/>
                  <a:pt x="129520" y="907856"/>
                  <a:pt x="137648" y="906020"/>
                </a:cubicBezTo>
                <a:cubicBezTo>
                  <a:pt x="140957" y="898406"/>
                  <a:pt x="147445" y="892631"/>
                  <a:pt x="155390" y="890227"/>
                </a:cubicBezTo>
                <a:cubicBezTo>
                  <a:pt x="157406" y="889225"/>
                  <a:pt x="159096" y="887669"/>
                  <a:pt x="160264" y="885743"/>
                </a:cubicBezTo>
                <a:lnTo>
                  <a:pt x="175277" y="865076"/>
                </a:lnTo>
                <a:cubicBezTo>
                  <a:pt x="174739" y="863786"/>
                  <a:pt x="174086" y="862546"/>
                  <a:pt x="173327" y="861372"/>
                </a:cubicBezTo>
                <a:cubicBezTo>
                  <a:pt x="168781" y="854497"/>
                  <a:pt x="169504" y="845408"/>
                  <a:pt x="175082" y="839340"/>
                </a:cubicBezTo>
                <a:cubicBezTo>
                  <a:pt x="179761" y="833101"/>
                  <a:pt x="185025" y="827058"/>
                  <a:pt x="189315" y="819844"/>
                </a:cubicBezTo>
                <a:cubicBezTo>
                  <a:pt x="191921" y="815414"/>
                  <a:pt x="196339" y="812349"/>
                  <a:pt x="201403" y="811460"/>
                </a:cubicBezTo>
                <a:cubicBezTo>
                  <a:pt x="210627" y="808742"/>
                  <a:pt x="219422" y="804739"/>
                  <a:pt x="227529" y="799567"/>
                </a:cubicBezTo>
                <a:cubicBezTo>
                  <a:pt x="232910" y="797140"/>
                  <a:pt x="235901" y="791318"/>
                  <a:pt x="234742" y="785529"/>
                </a:cubicBezTo>
                <a:cubicBezTo>
                  <a:pt x="234742" y="783969"/>
                  <a:pt x="234742" y="782410"/>
                  <a:pt x="233573" y="780655"/>
                </a:cubicBezTo>
                <a:cubicBezTo>
                  <a:pt x="231623" y="769152"/>
                  <a:pt x="232598" y="767007"/>
                  <a:pt x="242346" y="761158"/>
                </a:cubicBezTo>
                <a:lnTo>
                  <a:pt x="250925" y="756869"/>
                </a:lnTo>
                <a:cubicBezTo>
                  <a:pt x="256667" y="757820"/>
                  <a:pt x="262461" y="758405"/>
                  <a:pt x="268277" y="758623"/>
                </a:cubicBezTo>
                <a:cubicBezTo>
                  <a:pt x="274516" y="758623"/>
                  <a:pt x="278220" y="763498"/>
                  <a:pt x="283680" y="764862"/>
                </a:cubicBezTo>
                <a:cubicBezTo>
                  <a:pt x="289564" y="767108"/>
                  <a:pt x="296212" y="765824"/>
                  <a:pt x="300837" y="761548"/>
                </a:cubicBezTo>
                <a:cubicBezTo>
                  <a:pt x="305890" y="757054"/>
                  <a:pt x="311699" y="753490"/>
                  <a:pt x="317994" y="751020"/>
                </a:cubicBezTo>
                <a:cubicBezTo>
                  <a:pt x="323790" y="748957"/>
                  <a:pt x="329053" y="745627"/>
                  <a:pt x="333397" y="741271"/>
                </a:cubicBezTo>
                <a:cubicBezTo>
                  <a:pt x="335541" y="738932"/>
                  <a:pt x="339441" y="736007"/>
                  <a:pt x="341780" y="736592"/>
                </a:cubicBezTo>
                <a:cubicBezTo>
                  <a:pt x="349382" y="738606"/>
                  <a:pt x="356812" y="741215"/>
                  <a:pt x="364007" y="744391"/>
                </a:cubicBezTo>
                <a:cubicBezTo>
                  <a:pt x="368101" y="746145"/>
                  <a:pt x="369076" y="750045"/>
                  <a:pt x="370441" y="753944"/>
                </a:cubicBezTo>
                <a:cubicBezTo>
                  <a:pt x="372942" y="763209"/>
                  <a:pt x="378091" y="771544"/>
                  <a:pt x="385258" y="777925"/>
                </a:cubicBezTo>
                <a:cubicBezTo>
                  <a:pt x="394227" y="784749"/>
                  <a:pt x="402221" y="792743"/>
                  <a:pt x="410799" y="799957"/>
                </a:cubicBezTo>
                <a:cubicBezTo>
                  <a:pt x="413558" y="802725"/>
                  <a:pt x="416982" y="804739"/>
                  <a:pt x="420743" y="805806"/>
                </a:cubicBezTo>
                <a:cubicBezTo>
                  <a:pt x="430084" y="807941"/>
                  <a:pt x="438775" y="812287"/>
                  <a:pt x="446089" y="818479"/>
                </a:cubicBezTo>
                <a:cubicBezTo>
                  <a:pt x="451158" y="821793"/>
                  <a:pt x="457202" y="823743"/>
                  <a:pt x="459931" y="830177"/>
                </a:cubicBezTo>
                <a:cubicBezTo>
                  <a:pt x="461101" y="832082"/>
                  <a:pt x="462891" y="833528"/>
                  <a:pt x="465001" y="834271"/>
                </a:cubicBezTo>
                <a:cubicBezTo>
                  <a:pt x="478258" y="839145"/>
                  <a:pt x="477479" y="851623"/>
                  <a:pt x="480793" y="861762"/>
                </a:cubicBezTo>
                <a:lnTo>
                  <a:pt x="473384" y="874045"/>
                </a:lnTo>
                <a:cubicBezTo>
                  <a:pt x="471629" y="874045"/>
                  <a:pt x="471240" y="875410"/>
                  <a:pt x="470655" y="875410"/>
                </a:cubicBezTo>
                <a:cubicBezTo>
                  <a:pt x="456038" y="880900"/>
                  <a:pt x="440218" y="882382"/>
                  <a:pt x="424837" y="879699"/>
                </a:cubicBezTo>
                <a:cubicBezTo>
                  <a:pt x="421717" y="878529"/>
                  <a:pt x="417233" y="880869"/>
                  <a:pt x="413724" y="882234"/>
                </a:cubicBezTo>
                <a:cubicBezTo>
                  <a:pt x="410214" y="883598"/>
                  <a:pt x="412749" y="885158"/>
                  <a:pt x="412164" y="886913"/>
                </a:cubicBezTo>
                <a:lnTo>
                  <a:pt x="451158" y="907580"/>
                </a:lnTo>
                <a:cubicBezTo>
                  <a:pt x="454264" y="909305"/>
                  <a:pt x="458181" y="908184"/>
                  <a:pt x="459906" y="905078"/>
                </a:cubicBezTo>
                <a:cubicBezTo>
                  <a:pt x="460473" y="904056"/>
                  <a:pt x="460752" y="902898"/>
                  <a:pt x="460711" y="901730"/>
                </a:cubicBezTo>
                <a:cubicBezTo>
                  <a:pt x="460711" y="899391"/>
                  <a:pt x="459736" y="897246"/>
                  <a:pt x="459736" y="895102"/>
                </a:cubicBezTo>
                <a:cubicBezTo>
                  <a:pt x="459613" y="889332"/>
                  <a:pt x="462214" y="883842"/>
                  <a:pt x="466755" y="880284"/>
                </a:cubicBezTo>
                <a:lnTo>
                  <a:pt x="476309" y="880284"/>
                </a:lnTo>
                <a:lnTo>
                  <a:pt x="482548" y="873850"/>
                </a:lnTo>
                <a:cubicBezTo>
                  <a:pt x="486837" y="868976"/>
                  <a:pt x="487032" y="861372"/>
                  <a:pt x="494636" y="858252"/>
                </a:cubicBezTo>
                <a:cubicBezTo>
                  <a:pt x="497560" y="857083"/>
                  <a:pt x="496585" y="852013"/>
                  <a:pt x="494636" y="849284"/>
                </a:cubicBezTo>
                <a:cubicBezTo>
                  <a:pt x="492169" y="846667"/>
                  <a:pt x="489496" y="844256"/>
                  <a:pt x="486642" y="842070"/>
                </a:cubicBezTo>
                <a:cubicBezTo>
                  <a:pt x="486831" y="835231"/>
                  <a:pt x="490816" y="829066"/>
                  <a:pt x="496975" y="826083"/>
                </a:cubicBezTo>
                <a:cubicBezTo>
                  <a:pt x="501766" y="827289"/>
                  <a:pt x="506457" y="828853"/>
                  <a:pt x="511013" y="830762"/>
                </a:cubicBezTo>
                <a:cubicBezTo>
                  <a:pt x="514643" y="833454"/>
                  <a:pt x="517977" y="836525"/>
                  <a:pt x="520957" y="839925"/>
                </a:cubicBezTo>
                <a:cubicBezTo>
                  <a:pt x="520957" y="835441"/>
                  <a:pt x="522126" y="832711"/>
                  <a:pt x="520957" y="831737"/>
                </a:cubicBezTo>
                <a:cubicBezTo>
                  <a:pt x="517176" y="827594"/>
                  <a:pt x="512846" y="823985"/>
                  <a:pt x="508089" y="821013"/>
                </a:cubicBezTo>
                <a:cubicBezTo>
                  <a:pt x="497560" y="814774"/>
                  <a:pt x="486447" y="809510"/>
                  <a:pt x="475919" y="804051"/>
                </a:cubicBezTo>
                <a:lnTo>
                  <a:pt x="475919" y="794888"/>
                </a:lnTo>
                <a:cubicBezTo>
                  <a:pt x="456449" y="796759"/>
                  <a:pt x="438604" y="783919"/>
                  <a:pt x="434195" y="764862"/>
                </a:cubicBezTo>
                <a:cubicBezTo>
                  <a:pt x="432714" y="759945"/>
                  <a:pt x="429350" y="755812"/>
                  <a:pt x="424837" y="753359"/>
                </a:cubicBezTo>
                <a:lnTo>
                  <a:pt x="414894" y="746925"/>
                </a:lnTo>
                <a:cubicBezTo>
                  <a:pt x="409286" y="743816"/>
                  <a:pt x="406011" y="737719"/>
                  <a:pt x="406510" y="731328"/>
                </a:cubicBezTo>
                <a:cubicBezTo>
                  <a:pt x="406929" y="724835"/>
                  <a:pt x="406929" y="718323"/>
                  <a:pt x="406510" y="711831"/>
                </a:cubicBezTo>
                <a:cubicBezTo>
                  <a:pt x="415673" y="709296"/>
                  <a:pt x="423277" y="702277"/>
                  <a:pt x="433611" y="705592"/>
                </a:cubicBezTo>
                <a:cubicBezTo>
                  <a:pt x="434975" y="711831"/>
                  <a:pt x="429711" y="719045"/>
                  <a:pt x="438290" y="722749"/>
                </a:cubicBezTo>
                <a:lnTo>
                  <a:pt x="447453" y="715145"/>
                </a:lnTo>
                <a:cubicBezTo>
                  <a:pt x="452341" y="715984"/>
                  <a:pt x="456168" y="719811"/>
                  <a:pt x="457007" y="724699"/>
                </a:cubicBezTo>
                <a:cubicBezTo>
                  <a:pt x="460380" y="741100"/>
                  <a:pt x="472908" y="754083"/>
                  <a:pt x="489177" y="758039"/>
                </a:cubicBezTo>
                <a:cubicBezTo>
                  <a:pt x="493382" y="759540"/>
                  <a:pt x="497377" y="761571"/>
                  <a:pt x="501070" y="764083"/>
                </a:cubicBezTo>
                <a:cubicBezTo>
                  <a:pt x="507504" y="768372"/>
                  <a:pt x="513548" y="773636"/>
                  <a:pt x="520567" y="777340"/>
                </a:cubicBezTo>
                <a:cubicBezTo>
                  <a:pt x="530030" y="782474"/>
                  <a:pt x="538328" y="789510"/>
                  <a:pt x="544938" y="798007"/>
                </a:cubicBezTo>
                <a:cubicBezTo>
                  <a:pt x="544938" y="804246"/>
                  <a:pt x="544938" y="810485"/>
                  <a:pt x="542988" y="817504"/>
                </a:cubicBezTo>
                <a:cubicBezTo>
                  <a:pt x="541723" y="823094"/>
                  <a:pt x="543333" y="828945"/>
                  <a:pt x="547277" y="833101"/>
                </a:cubicBezTo>
                <a:cubicBezTo>
                  <a:pt x="549611" y="835509"/>
                  <a:pt x="551641" y="838194"/>
                  <a:pt x="553321" y="841095"/>
                </a:cubicBezTo>
                <a:cubicBezTo>
                  <a:pt x="556887" y="848134"/>
                  <a:pt x="562448" y="853965"/>
                  <a:pt x="569309" y="857862"/>
                </a:cubicBezTo>
                <a:cubicBezTo>
                  <a:pt x="570479" y="857862"/>
                  <a:pt x="572038" y="860202"/>
                  <a:pt x="571843" y="861372"/>
                </a:cubicBezTo>
                <a:cubicBezTo>
                  <a:pt x="570674" y="868976"/>
                  <a:pt x="575938" y="870730"/>
                  <a:pt x="581397" y="872875"/>
                </a:cubicBezTo>
                <a:cubicBezTo>
                  <a:pt x="581397" y="872875"/>
                  <a:pt x="582567" y="874630"/>
                  <a:pt x="583152" y="875605"/>
                </a:cubicBezTo>
                <a:lnTo>
                  <a:pt x="576328" y="884183"/>
                </a:lnTo>
                <a:cubicBezTo>
                  <a:pt x="582222" y="888983"/>
                  <a:pt x="585772" y="896084"/>
                  <a:pt x="586076" y="903680"/>
                </a:cubicBezTo>
                <a:cubicBezTo>
                  <a:pt x="594265" y="899586"/>
                  <a:pt x="599724" y="911869"/>
                  <a:pt x="608497" y="905045"/>
                </a:cubicBezTo>
                <a:lnTo>
                  <a:pt x="605768" y="892762"/>
                </a:lnTo>
                <a:cubicBezTo>
                  <a:pt x="612982" y="890227"/>
                  <a:pt x="611227" y="886133"/>
                  <a:pt x="609082" y="882039"/>
                </a:cubicBezTo>
                <a:lnTo>
                  <a:pt x="627020" y="882039"/>
                </a:lnTo>
                <a:lnTo>
                  <a:pt x="630529" y="874630"/>
                </a:lnTo>
                <a:lnTo>
                  <a:pt x="630529" y="874630"/>
                </a:lnTo>
                <a:cubicBezTo>
                  <a:pt x="629359" y="867806"/>
                  <a:pt x="627020" y="865076"/>
                  <a:pt x="621560" y="867026"/>
                </a:cubicBezTo>
                <a:cubicBezTo>
                  <a:pt x="616556" y="868902"/>
                  <a:pt x="610917" y="867681"/>
                  <a:pt x="607133" y="863907"/>
                </a:cubicBezTo>
                <a:cubicBezTo>
                  <a:pt x="607133" y="858837"/>
                  <a:pt x="608303" y="853378"/>
                  <a:pt x="609082" y="848114"/>
                </a:cubicBezTo>
                <a:cubicBezTo>
                  <a:pt x="605768" y="841290"/>
                  <a:pt x="598164" y="835441"/>
                  <a:pt x="604793" y="825888"/>
                </a:cubicBezTo>
                <a:cubicBezTo>
                  <a:pt x="607536" y="827482"/>
                  <a:pt x="610406" y="828853"/>
                  <a:pt x="613372" y="829982"/>
                </a:cubicBezTo>
                <a:cubicBezTo>
                  <a:pt x="616045" y="830762"/>
                  <a:pt x="618887" y="830762"/>
                  <a:pt x="621560" y="829982"/>
                </a:cubicBezTo>
                <a:cubicBezTo>
                  <a:pt x="623120" y="829982"/>
                  <a:pt x="624095" y="826472"/>
                  <a:pt x="624485" y="824523"/>
                </a:cubicBezTo>
                <a:cubicBezTo>
                  <a:pt x="624875" y="822573"/>
                  <a:pt x="627799" y="820428"/>
                  <a:pt x="630529" y="819649"/>
                </a:cubicBezTo>
                <a:cubicBezTo>
                  <a:pt x="643091" y="814131"/>
                  <a:pt x="657507" y="814778"/>
                  <a:pt x="669523" y="821403"/>
                </a:cubicBezTo>
                <a:cubicBezTo>
                  <a:pt x="675705" y="825424"/>
                  <a:pt x="683695" y="825348"/>
                  <a:pt x="689799" y="821208"/>
                </a:cubicBezTo>
                <a:cubicBezTo>
                  <a:pt x="698051" y="814607"/>
                  <a:pt x="709195" y="812897"/>
                  <a:pt x="719045" y="816724"/>
                </a:cubicBezTo>
                <a:cubicBezTo>
                  <a:pt x="720922" y="814827"/>
                  <a:pt x="723096" y="813248"/>
                  <a:pt x="725479" y="812045"/>
                </a:cubicBezTo>
                <a:cubicBezTo>
                  <a:pt x="720213" y="810701"/>
                  <a:pt x="715062" y="808941"/>
                  <a:pt x="710076" y="806781"/>
                </a:cubicBezTo>
                <a:cubicBezTo>
                  <a:pt x="707218" y="805005"/>
                  <a:pt x="704867" y="802521"/>
                  <a:pt x="703252" y="799567"/>
                </a:cubicBezTo>
                <a:cubicBezTo>
                  <a:pt x="700328" y="794303"/>
                  <a:pt x="697793" y="788649"/>
                  <a:pt x="695064" y="782995"/>
                </a:cubicBezTo>
                <a:cubicBezTo>
                  <a:pt x="703837" y="763498"/>
                  <a:pt x="703837" y="763498"/>
                  <a:pt x="712221" y="758623"/>
                </a:cubicBezTo>
                <a:cubicBezTo>
                  <a:pt x="710322" y="744549"/>
                  <a:pt x="718415" y="731033"/>
                  <a:pt x="731718" y="726064"/>
                </a:cubicBezTo>
                <a:lnTo>
                  <a:pt x="734057" y="712221"/>
                </a:lnTo>
                <a:lnTo>
                  <a:pt x="757454" y="688435"/>
                </a:lnTo>
                <a:cubicBezTo>
                  <a:pt x="764724" y="685968"/>
                  <a:pt x="772605" y="685968"/>
                  <a:pt x="779875" y="688435"/>
                </a:cubicBezTo>
                <a:cubicBezTo>
                  <a:pt x="781045" y="697793"/>
                  <a:pt x="782605" y="699548"/>
                  <a:pt x="790403" y="699158"/>
                </a:cubicBezTo>
                <a:cubicBezTo>
                  <a:pt x="798202" y="698768"/>
                  <a:pt x="802686" y="696818"/>
                  <a:pt x="808340" y="702472"/>
                </a:cubicBezTo>
                <a:cubicBezTo>
                  <a:pt x="806586" y="710076"/>
                  <a:pt x="796642" y="708321"/>
                  <a:pt x="793133" y="715730"/>
                </a:cubicBezTo>
                <a:lnTo>
                  <a:pt x="806976" y="723919"/>
                </a:lnTo>
                <a:lnTo>
                  <a:pt x="809315" y="737762"/>
                </a:lnTo>
                <a:cubicBezTo>
                  <a:pt x="812630" y="737762"/>
                  <a:pt x="816139" y="737762"/>
                  <a:pt x="817699" y="737762"/>
                </a:cubicBezTo>
                <a:cubicBezTo>
                  <a:pt x="823841" y="733734"/>
                  <a:pt x="830372" y="730337"/>
                  <a:pt x="837196" y="727623"/>
                </a:cubicBezTo>
                <a:cubicBezTo>
                  <a:pt x="842088" y="725001"/>
                  <a:pt x="847699" y="724042"/>
                  <a:pt x="853183" y="724894"/>
                </a:cubicBezTo>
                <a:cubicBezTo>
                  <a:pt x="857083" y="724894"/>
                  <a:pt x="859617" y="723334"/>
                  <a:pt x="858447" y="717875"/>
                </a:cubicBezTo>
                <a:lnTo>
                  <a:pt x="852403" y="717875"/>
                </a:lnTo>
                <a:cubicBezTo>
                  <a:pt x="843616" y="720437"/>
                  <a:pt x="834418" y="715391"/>
                  <a:pt x="831854" y="706604"/>
                </a:cubicBezTo>
                <a:cubicBezTo>
                  <a:pt x="831628" y="705826"/>
                  <a:pt x="831458" y="705030"/>
                  <a:pt x="831347" y="704227"/>
                </a:cubicBezTo>
                <a:cubicBezTo>
                  <a:pt x="830411" y="700846"/>
                  <a:pt x="831846" y="697255"/>
                  <a:pt x="834856" y="695454"/>
                </a:cubicBezTo>
                <a:cubicBezTo>
                  <a:pt x="836311" y="694598"/>
                  <a:pt x="837806" y="693816"/>
                  <a:pt x="839340" y="693114"/>
                </a:cubicBezTo>
                <a:cubicBezTo>
                  <a:pt x="861918" y="682995"/>
                  <a:pt x="885922" y="676419"/>
                  <a:pt x="910504" y="673617"/>
                </a:cubicBezTo>
                <a:cubicBezTo>
                  <a:pt x="910504" y="673617"/>
                  <a:pt x="912064" y="674787"/>
                  <a:pt x="913039" y="675372"/>
                </a:cubicBezTo>
                <a:cubicBezTo>
                  <a:pt x="907229" y="682059"/>
                  <a:pt x="899865" y="687214"/>
                  <a:pt x="891592" y="690384"/>
                </a:cubicBezTo>
                <a:lnTo>
                  <a:pt x="895297" y="698573"/>
                </a:lnTo>
                <a:cubicBezTo>
                  <a:pt x="888083" y="706177"/>
                  <a:pt x="884963" y="718070"/>
                  <a:pt x="872680" y="720994"/>
                </a:cubicBezTo>
                <a:cubicBezTo>
                  <a:pt x="878919" y="729768"/>
                  <a:pt x="878919" y="729768"/>
                  <a:pt x="885353" y="733083"/>
                </a:cubicBezTo>
                <a:cubicBezTo>
                  <a:pt x="891787" y="736397"/>
                  <a:pt x="900171" y="740491"/>
                  <a:pt x="907190" y="744781"/>
                </a:cubicBezTo>
                <a:cubicBezTo>
                  <a:pt x="920838" y="744781"/>
                  <a:pt x="934290" y="744781"/>
                  <a:pt x="947938" y="746535"/>
                </a:cubicBezTo>
                <a:cubicBezTo>
                  <a:pt x="975639" y="747918"/>
                  <a:pt x="1002830" y="754535"/>
                  <a:pt x="1028070" y="766032"/>
                </a:cubicBezTo>
                <a:cubicBezTo>
                  <a:pt x="1037622" y="771526"/>
                  <a:pt x="1047676" y="776094"/>
                  <a:pt x="1058096" y="779680"/>
                </a:cubicBezTo>
                <a:cubicBezTo>
                  <a:pt x="1063488" y="781154"/>
                  <a:pt x="1069096" y="781682"/>
                  <a:pt x="1074668" y="781240"/>
                </a:cubicBezTo>
                <a:lnTo>
                  <a:pt x="1074668" y="781240"/>
                </a:lnTo>
                <a:cubicBezTo>
                  <a:pt x="1071654" y="777190"/>
                  <a:pt x="1069768" y="772414"/>
                  <a:pt x="1069209" y="767397"/>
                </a:cubicBezTo>
                <a:cubicBezTo>
                  <a:pt x="1070616" y="755709"/>
                  <a:pt x="1064531" y="744395"/>
                  <a:pt x="1054001" y="739127"/>
                </a:cubicBezTo>
                <a:lnTo>
                  <a:pt x="1071743" y="711051"/>
                </a:lnTo>
                <a:cubicBezTo>
                  <a:pt x="1083367" y="707025"/>
                  <a:pt x="1094143" y="700878"/>
                  <a:pt x="1103523" y="692919"/>
                </a:cubicBezTo>
                <a:cubicBezTo>
                  <a:pt x="1113554" y="686674"/>
                  <a:pt x="1124285" y="681634"/>
                  <a:pt x="1135498" y="677906"/>
                </a:cubicBezTo>
                <a:cubicBezTo>
                  <a:pt x="1138711" y="676744"/>
                  <a:pt x="1142228" y="676744"/>
                  <a:pt x="1145441" y="677906"/>
                </a:cubicBezTo>
                <a:lnTo>
                  <a:pt x="1149146" y="679466"/>
                </a:lnTo>
                <a:cubicBezTo>
                  <a:pt x="1150152" y="658616"/>
                  <a:pt x="1154769" y="638102"/>
                  <a:pt x="1162794" y="618831"/>
                </a:cubicBezTo>
                <a:cubicBezTo>
                  <a:pt x="1168436" y="599929"/>
                  <a:pt x="1180156" y="583413"/>
                  <a:pt x="1196133" y="571843"/>
                </a:cubicBezTo>
                <a:cubicBezTo>
                  <a:pt x="1213201" y="564733"/>
                  <a:pt x="1231700" y="561728"/>
                  <a:pt x="1250140" y="563070"/>
                </a:cubicBezTo>
                <a:cubicBezTo>
                  <a:pt x="1257663" y="563752"/>
                  <a:pt x="1265232" y="563752"/>
                  <a:pt x="1272756" y="563070"/>
                </a:cubicBezTo>
                <a:cubicBezTo>
                  <a:pt x="1278605" y="561900"/>
                  <a:pt x="1278605" y="556246"/>
                  <a:pt x="1278605" y="551177"/>
                </a:cubicBezTo>
                <a:cubicBezTo>
                  <a:pt x="1278441" y="540808"/>
                  <a:pt x="1277199" y="530485"/>
                  <a:pt x="1274901" y="520372"/>
                </a:cubicBezTo>
                <a:cubicBezTo>
                  <a:pt x="1272257" y="510079"/>
                  <a:pt x="1272664" y="499241"/>
                  <a:pt x="1276071" y="489177"/>
                </a:cubicBezTo>
                <a:cubicBezTo>
                  <a:pt x="1262945" y="484930"/>
                  <a:pt x="1254361" y="472335"/>
                  <a:pt x="1255209" y="458567"/>
                </a:cubicBezTo>
                <a:cubicBezTo>
                  <a:pt x="1258553" y="443628"/>
                  <a:pt x="1265217" y="429635"/>
                  <a:pt x="1274706" y="417623"/>
                </a:cubicBezTo>
                <a:cubicBezTo>
                  <a:pt x="1278800" y="411384"/>
                  <a:pt x="1282894" y="405145"/>
                  <a:pt x="1286794" y="398126"/>
                </a:cubicBezTo>
                <a:cubicBezTo>
                  <a:pt x="1290693" y="391107"/>
                  <a:pt x="1295567" y="381749"/>
                  <a:pt x="1299857" y="373560"/>
                </a:cubicBezTo>
                <a:cubicBezTo>
                  <a:pt x="1309605" y="355233"/>
                  <a:pt x="1319354" y="336711"/>
                  <a:pt x="1327737" y="317799"/>
                </a:cubicBezTo>
                <a:cubicBezTo>
                  <a:pt x="1336550" y="299150"/>
                  <a:pt x="1343095" y="279515"/>
                  <a:pt x="1347234" y="259308"/>
                </a:cubicBezTo>
                <a:cubicBezTo>
                  <a:pt x="1348755" y="249500"/>
                  <a:pt x="1349601" y="239597"/>
                  <a:pt x="1349769" y="229673"/>
                </a:cubicBezTo>
                <a:cubicBezTo>
                  <a:pt x="1349431" y="219435"/>
                  <a:pt x="1348125" y="209250"/>
                  <a:pt x="1345869" y="199258"/>
                </a:cubicBezTo>
                <a:cubicBezTo>
                  <a:pt x="1341757" y="184384"/>
                  <a:pt x="1345179" y="168437"/>
                  <a:pt x="1355033" y="156560"/>
                </a:cubicBezTo>
                <a:cubicBezTo>
                  <a:pt x="1359718" y="152469"/>
                  <a:pt x="1364668" y="148691"/>
                  <a:pt x="1369851" y="145252"/>
                </a:cubicBezTo>
                <a:cubicBezTo>
                  <a:pt x="1376723" y="139516"/>
                  <a:pt x="1382878" y="132969"/>
                  <a:pt x="1388178" y="125755"/>
                </a:cubicBezTo>
                <a:cubicBezTo>
                  <a:pt x="1400564" y="108028"/>
                  <a:pt x="1407908" y="87276"/>
                  <a:pt x="1409429" y="65704"/>
                </a:cubicBezTo>
                <a:lnTo>
                  <a:pt x="1409429" y="65704"/>
                </a:lnTo>
                <a:cubicBezTo>
                  <a:pt x="1400385" y="62337"/>
                  <a:pt x="1391751" y="57954"/>
                  <a:pt x="1383693" y="52642"/>
                </a:cubicBezTo>
                <a:close/>
                <a:moveTo>
                  <a:pt x="363227" y="244296"/>
                </a:moveTo>
                <a:cubicBezTo>
                  <a:pt x="362539" y="242502"/>
                  <a:pt x="361757" y="240745"/>
                  <a:pt x="360887" y="239032"/>
                </a:cubicBezTo>
                <a:lnTo>
                  <a:pt x="380384" y="236302"/>
                </a:lnTo>
                <a:cubicBezTo>
                  <a:pt x="377655" y="243711"/>
                  <a:pt x="370831" y="243906"/>
                  <a:pt x="363227" y="244296"/>
                </a:cubicBezTo>
                <a:close/>
                <a:moveTo>
                  <a:pt x="382724" y="235327"/>
                </a:moveTo>
                <a:cubicBezTo>
                  <a:pt x="382425" y="233062"/>
                  <a:pt x="382425" y="230769"/>
                  <a:pt x="382724" y="228503"/>
                </a:cubicBezTo>
                <a:cubicBezTo>
                  <a:pt x="382724" y="228503"/>
                  <a:pt x="385258" y="227334"/>
                  <a:pt x="386623" y="226944"/>
                </a:cubicBezTo>
                <a:cubicBezTo>
                  <a:pt x="387988" y="226554"/>
                  <a:pt x="388183" y="230453"/>
                  <a:pt x="387598" y="231038"/>
                </a:cubicBezTo>
                <a:cubicBezTo>
                  <a:pt x="386013" y="233021"/>
                  <a:pt x="384178" y="234789"/>
                  <a:pt x="382139" y="236302"/>
                </a:cubicBezTo>
                <a:close/>
                <a:moveTo>
                  <a:pt x="506334" y="355818"/>
                </a:moveTo>
                <a:cubicBezTo>
                  <a:pt x="508124" y="356892"/>
                  <a:pt x="509391" y="358655"/>
                  <a:pt x="509843" y="360692"/>
                </a:cubicBezTo>
                <a:cubicBezTo>
                  <a:pt x="509843" y="362642"/>
                  <a:pt x="505554" y="364592"/>
                  <a:pt x="503019" y="363227"/>
                </a:cubicBezTo>
                <a:cubicBezTo>
                  <a:pt x="500485" y="361862"/>
                  <a:pt x="495416" y="358742"/>
                  <a:pt x="490541" y="356013"/>
                </a:cubicBezTo>
                <a:cubicBezTo>
                  <a:pt x="495375" y="353892"/>
                  <a:pt x="500863" y="353821"/>
                  <a:pt x="505749" y="355818"/>
                </a:cubicBezTo>
                <a:close/>
                <a:moveTo>
                  <a:pt x="352309" y="423472"/>
                </a:moveTo>
                <a:lnTo>
                  <a:pt x="352309" y="423472"/>
                </a:lnTo>
                <a:cubicBezTo>
                  <a:pt x="354648" y="423082"/>
                  <a:pt x="353478" y="423277"/>
                  <a:pt x="352309" y="423472"/>
                </a:cubicBezTo>
                <a:close/>
                <a:moveTo>
                  <a:pt x="608303" y="879699"/>
                </a:moveTo>
                <a:cubicBezTo>
                  <a:pt x="608303" y="879699"/>
                  <a:pt x="608303" y="882429"/>
                  <a:pt x="608303" y="883988"/>
                </a:cubicBezTo>
                <a:cubicBezTo>
                  <a:pt x="602851" y="883117"/>
                  <a:pt x="597770" y="880678"/>
                  <a:pt x="593680" y="876969"/>
                </a:cubicBezTo>
                <a:cubicBezTo>
                  <a:pt x="601284" y="873265"/>
                  <a:pt x="604793" y="873850"/>
                  <a:pt x="608303" y="879699"/>
                </a:cubicBezTo>
                <a:close/>
                <a:moveTo>
                  <a:pt x="788259" y="337881"/>
                </a:moveTo>
                <a:cubicBezTo>
                  <a:pt x="783983" y="337390"/>
                  <a:pt x="779666" y="337390"/>
                  <a:pt x="775391" y="337881"/>
                </a:cubicBezTo>
                <a:cubicBezTo>
                  <a:pt x="771751" y="339743"/>
                  <a:pt x="768349" y="342034"/>
                  <a:pt x="765252" y="344705"/>
                </a:cubicBezTo>
                <a:cubicBezTo>
                  <a:pt x="763273" y="342839"/>
                  <a:pt x="761449" y="340817"/>
                  <a:pt x="759793" y="338661"/>
                </a:cubicBezTo>
                <a:lnTo>
                  <a:pt x="740296" y="307466"/>
                </a:lnTo>
                <a:cubicBezTo>
                  <a:pt x="741441" y="305263"/>
                  <a:pt x="742884" y="303229"/>
                  <a:pt x="744586" y="301422"/>
                </a:cubicBezTo>
                <a:cubicBezTo>
                  <a:pt x="748707" y="298138"/>
                  <a:pt x="753002" y="295079"/>
                  <a:pt x="757454" y="292258"/>
                </a:cubicBezTo>
                <a:cubicBezTo>
                  <a:pt x="767592" y="298107"/>
                  <a:pt x="776951" y="303566"/>
                  <a:pt x="787284" y="310195"/>
                </a:cubicBezTo>
                <a:cubicBezTo>
                  <a:pt x="791183" y="312925"/>
                  <a:pt x="792938" y="318189"/>
                  <a:pt x="796252" y="322868"/>
                </a:cubicBezTo>
                <a:close/>
              </a:path>
            </a:pathLst>
          </a:custGeom>
          <a:blipFill rotWithShape="1">
            <a:blip r:embed="rId4">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3"/>
          <p:cNvSpPr txBox="1"/>
          <p:nvPr/>
        </p:nvSpPr>
        <p:spPr>
          <a:xfrm>
            <a:off x="60710" y="-69303"/>
            <a:ext cx="12811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4000">
                <a:solidFill>
                  <a:schemeClr val="dk1"/>
                </a:solidFill>
                <a:latin typeface="Arial"/>
                <a:ea typeface="Arial"/>
                <a:cs typeface="Arial"/>
                <a:sym typeface="Arial"/>
              </a:rPr>
              <a:t>2022</a:t>
            </a:r>
            <a:endParaRPr/>
          </a:p>
        </p:txBody>
      </p:sp>
      <p:pic>
        <p:nvPicPr>
          <p:cNvPr descr="Lapide contorno" id="150" name="Google Shape;150;p3"/>
          <p:cNvPicPr preferRelativeResize="0"/>
          <p:nvPr/>
        </p:nvPicPr>
        <p:blipFill rotWithShape="1">
          <a:blip r:embed="rId5">
            <a:alphaModFix/>
          </a:blip>
          <a:srcRect b="0" l="0" r="0" t="0"/>
          <a:stretch/>
        </p:blipFill>
        <p:spPr>
          <a:xfrm>
            <a:off x="4605039" y="1578199"/>
            <a:ext cx="596279" cy="596279"/>
          </a:xfrm>
          <a:prstGeom prst="rect">
            <a:avLst/>
          </a:prstGeom>
          <a:noFill/>
          <a:ln>
            <a:noFill/>
          </a:ln>
        </p:spPr>
      </p:pic>
      <p:sp>
        <p:nvSpPr>
          <p:cNvPr id="151" name="Google Shape;151;p3"/>
          <p:cNvSpPr txBox="1"/>
          <p:nvPr/>
        </p:nvSpPr>
        <p:spPr>
          <a:xfrm>
            <a:off x="5092314" y="1460841"/>
            <a:ext cx="149912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700k</a:t>
            </a:r>
            <a:endParaRPr/>
          </a:p>
        </p:txBody>
      </p:sp>
      <p:grpSp>
        <p:nvGrpSpPr>
          <p:cNvPr id="152" name="Google Shape;152;p3"/>
          <p:cNvGrpSpPr/>
          <p:nvPr/>
        </p:nvGrpSpPr>
        <p:grpSpPr>
          <a:xfrm>
            <a:off x="8227255" y="209601"/>
            <a:ext cx="3420275" cy="3112718"/>
            <a:chOff x="8227255" y="209601"/>
            <a:chExt cx="3420275" cy="3112718"/>
          </a:xfrm>
        </p:grpSpPr>
        <p:sp>
          <p:nvSpPr>
            <p:cNvPr id="153" name="Google Shape;153;p3"/>
            <p:cNvSpPr/>
            <p:nvPr/>
          </p:nvSpPr>
          <p:spPr>
            <a:xfrm>
              <a:off x="8227255" y="209601"/>
              <a:ext cx="3420275" cy="3112718"/>
            </a:xfrm>
            <a:prstGeom prst="ellipse">
              <a:avLst/>
            </a:prstGeom>
            <a:solidFill>
              <a:srgbClr val="D0D0D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3"/>
            <p:cNvSpPr txBox="1"/>
            <p:nvPr/>
          </p:nvSpPr>
          <p:spPr>
            <a:xfrm>
              <a:off x="9380274" y="219216"/>
              <a:ext cx="12811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4000">
                  <a:solidFill>
                    <a:schemeClr val="dk1"/>
                  </a:solidFill>
                  <a:latin typeface="Arial"/>
                  <a:ea typeface="Arial"/>
                  <a:cs typeface="Arial"/>
                  <a:sym typeface="Arial"/>
                </a:rPr>
                <a:t>2050</a:t>
              </a:r>
              <a:endParaRPr/>
            </a:p>
          </p:txBody>
        </p:sp>
        <p:pic>
          <p:nvPicPr>
            <p:cNvPr descr="Soldi volanti contorno" id="155" name="Google Shape;155;p3"/>
            <p:cNvPicPr preferRelativeResize="0"/>
            <p:nvPr/>
          </p:nvPicPr>
          <p:blipFill rotWithShape="1">
            <a:blip r:embed="rId6">
              <a:alphaModFix/>
            </a:blip>
            <a:srcRect b="0" l="0" r="0" t="0"/>
            <a:stretch/>
          </p:blipFill>
          <p:spPr>
            <a:xfrm>
              <a:off x="8427049" y="2025041"/>
              <a:ext cx="609068" cy="609068"/>
            </a:xfrm>
            <a:prstGeom prst="rect">
              <a:avLst/>
            </a:prstGeom>
            <a:noFill/>
            <a:ln>
              <a:noFill/>
            </a:ln>
          </p:spPr>
        </p:pic>
        <p:pic>
          <p:nvPicPr>
            <p:cNvPr descr="Lapide contorno" id="156" name="Google Shape;156;p3"/>
            <p:cNvPicPr preferRelativeResize="0"/>
            <p:nvPr/>
          </p:nvPicPr>
          <p:blipFill rotWithShape="1">
            <a:blip r:embed="rId5">
              <a:alphaModFix/>
            </a:blip>
            <a:srcRect b="0" l="0" r="0" t="0"/>
            <a:stretch/>
          </p:blipFill>
          <p:spPr>
            <a:xfrm>
              <a:off x="8824187" y="1044462"/>
              <a:ext cx="596279" cy="596279"/>
            </a:xfrm>
            <a:prstGeom prst="rect">
              <a:avLst/>
            </a:prstGeom>
            <a:noFill/>
            <a:ln>
              <a:noFill/>
            </a:ln>
          </p:spPr>
        </p:pic>
        <p:sp>
          <p:nvSpPr>
            <p:cNvPr id="157" name="Google Shape;157;p3"/>
            <p:cNvSpPr txBox="1"/>
            <p:nvPr/>
          </p:nvSpPr>
          <p:spPr>
            <a:xfrm>
              <a:off x="9248311" y="927102"/>
              <a:ext cx="193193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10mld</a:t>
              </a:r>
              <a:endParaRPr/>
            </a:p>
          </p:txBody>
        </p:sp>
        <p:sp>
          <p:nvSpPr>
            <p:cNvPr id="158" name="Google Shape;158;p3"/>
            <p:cNvSpPr/>
            <p:nvPr/>
          </p:nvSpPr>
          <p:spPr>
            <a:xfrm>
              <a:off x="11105278" y="1099767"/>
              <a:ext cx="149943" cy="409519"/>
            </a:xfrm>
            <a:prstGeom prst="upArrow">
              <a:avLst>
                <a:gd fmla="val 50000" name="adj1"/>
                <a:gd fmla="val 50000" name="adj2"/>
              </a:avLst>
            </a:prstGeom>
            <a:solidFill>
              <a:srgbClr val="43D658"/>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9" name="Google Shape;159;p3"/>
            <p:cNvGrpSpPr/>
            <p:nvPr/>
          </p:nvGrpSpPr>
          <p:grpSpPr>
            <a:xfrm>
              <a:off x="9036117" y="1572721"/>
              <a:ext cx="2219104" cy="1428871"/>
              <a:chOff x="8492699" y="3801753"/>
              <a:chExt cx="2760805" cy="2132117"/>
            </a:xfrm>
          </p:grpSpPr>
          <p:pic>
            <p:nvPicPr>
              <p:cNvPr id="160" name="Google Shape;160;p3"/>
              <p:cNvPicPr preferRelativeResize="0"/>
              <p:nvPr/>
            </p:nvPicPr>
            <p:blipFill rotWithShape="1">
              <a:blip r:embed="rId7">
                <a:alphaModFix/>
              </a:blip>
              <a:srcRect b="0" l="0" r="0" t="0"/>
              <a:stretch/>
            </p:blipFill>
            <p:spPr>
              <a:xfrm>
                <a:off x="8924606" y="3801753"/>
                <a:ext cx="2132117" cy="2132117"/>
              </a:xfrm>
              <a:prstGeom prst="rect">
                <a:avLst/>
              </a:prstGeom>
              <a:noFill/>
              <a:ln>
                <a:noFill/>
              </a:ln>
            </p:spPr>
          </p:pic>
          <p:sp>
            <p:nvSpPr>
              <p:cNvPr id="161" name="Google Shape;161;p3"/>
              <p:cNvSpPr txBox="1"/>
              <p:nvPr/>
            </p:nvSpPr>
            <p:spPr>
              <a:xfrm>
                <a:off x="8492699" y="4636978"/>
                <a:ext cx="6174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PIL</a:t>
                </a:r>
                <a:endParaRPr/>
              </a:p>
            </p:txBody>
          </p:sp>
          <p:sp>
            <p:nvSpPr>
              <p:cNvPr id="162" name="Google Shape;162;p3"/>
              <p:cNvSpPr txBox="1"/>
              <p:nvPr/>
            </p:nvSpPr>
            <p:spPr>
              <a:xfrm>
                <a:off x="9110219" y="5384418"/>
                <a:ext cx="6094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1%</a:t>
                </a:r>
                <a:endParaRPr/>
              </a:p>
            </p:txBody>
          </p:sp>
          <p:sp>
            <p:nvSpPr>
              <p:cNvPr id="163" name="Google Shape;163;p3"/>
              <p:cNvSpPr txBox="1"/>
              <p:nvPr/>
            </p:nvSpPr>
            <p:spPr>
              <a:xfrm>
                <a:off x="9990664" y="5404006"/>
                <a:ext cx="8354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16T$</a:t>
                </a:r>
                <a:endParaRPr/>
              </a:p>
            </p:txBody>
          </p:sp>
          <p:sp>
            <p:nvSpPr>
              <p:cNvPr id="164" name="Google Shape;164;p3"/>
              <p:cNvSpPr/>
              <p:nvPr/>
            </p:nvSpPr>
            <p:spPr>
              <a:xfrm rot="10800000">
                <a:off x="10923807" y="4476693"/>
                <a:ext cx="329697" cy="733563"/>
              </a:xfrm>
              <a:prstGeom prst="upArrow">
                <a:avLst>
                  <a:gd fmla="val 50000" name="adj1"/>
                  <a:gd fmla="val 50000" name="adj2"/>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165" name="Google Shape;165;p3"/>
          <p:cNvCxnSpPr/>
          <p:nvPr/>
        </p:nvCxnSpPr>
        <p:spPr>
          <a:xfrm rot="10800000">
            <a:off x="202424" y="3411600"/>
            <a:ext cx="11777269" cy="0"/>
          </a:xfrm>
          <a:prstGeom prst="straightConnector1">
            <a:avLst/>
          </a:prstGeom>
          <a:noFill/>
          <a:ln cap="flat" cmpd="sng" w="19050">
            <a:solidFill>
              <a:schemeClr val="dk1"/>
            </a:solidFill>
            <a:prstDash val="solid"/>
            <a:miter lim="800000"/>
            <a:headEnd len="sm" w="sm" type="none"/>
            <a:tailEnd len="sm" w="sm" type="none"/>
          </a:ln>
        </p:spPr>
      </p:cxnSp>
      <p:pic>
        <p:nvPicPr>
          <p:cNvPr descr="Lapide contorno" id="166" name="Google Shape;166;p3"/>
          <p:cNvPicPr preferRelativeResize="0"/>
          <p:nvPr/>
        </p:nvPicPr>
        <p:blipFill rotWithShape="1">
          <a:blip r:embed="rId5">
            <a:alphaModFix/>
          </a:blip>
          <a:srcRect b="0" l="0" r="0" t="0"/>
          <a:stretch/>
        </p:blipFill>
        <p:spPr>
          <a:xfrm>
            <a:off x="4605039" y="3742844"/>
            <a:ext cx="596279" cy="596279"/>
          </a:xfrm>
          <a:prstGeom prst="rect">
            <a:avLst/>
          </a:prstGeom>
          <a:noFill/>
          <a:ln>
            <a:noFill/>
          </a:ln>
        </p:spPr>
      </p:pic>
      <p:sp>
        <p:nvSpPr>
          <p:cNvPr id="167" name="Google Shape;167;p3"/>
          <p:cNvSpPr txBox="1"/>
          <p:nvPr/>
        </p:nvSpPr>
        <p:spPr>
          <a:xfrm>
            <a:off x="5018627" y="3653563"/>
            <a:ext cx="1170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35k</a:t>
            </a:r>
            <a:endParaRPr/>
          </a:p>
        </p:txBody>
      </p:sp>
      <p:pic>
        <p:nvPicPr>
          <p:cNvPr descr="Soldi volanti contorno" id="168" name="Google Shape;168;p3"/>
          <p:cNvPicPr preferRelativeResize="0"/>
          <p:nvPr/>
        </p:nvPicPr>
        <p:blipFill rotWithShape="1">
          <a:blip r:embed="rId6">
            <a:alphaModFix/>
          </a:blip>
          <a:srcRect b="0" l="0" r="0" t="0"/>
          <a:stretch/>
        </p:blipFill>
        <p:spPr>
          <a:xfrm>
            <a:off x="6591443" y="3750910"/>
            <a:ext cx="609068" cy="609068"/>
          </a:xfrm>
          <a:prstGeom prst="rect">
            <a:avLst/>
          </a:prstGeom>
          <a:noFill/>
          <a:ln>
            <a:noFill/>
          </a:ln>
        </p:spPr>
      </p:pic>
      <p:sp>
        <p:nvSpPr>
          <p:cNvPr id="169" name="Google Shape;169;p3"/>
          <p:cNvSpPr txBox="1"/>
          <p:nvPr/>
        </p:nvSpPr>
        <p:spPr>
          <a:xfrm>
            <a:off x="7170003" y="3653564"/>
            <a:ext cx="16033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9mld</a:t>
            </a:r>
            <a:endParaRPr/>
          </a:p>
        </p:txBody>
      </p:sp>
      <p:sp>
        <p:nvSpPr>
          <p:cNvPr id="170" name="Google Shape;170;p3"/>
          <p:cNvSpPr txBox="1"/>
          <p:nvPr/>
        </p:nvSpPr>
        <p:spPr>
          <a:xfrm>
            <a:off x="5018627" y="4241579"/>
            <a:ext cx="1170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accent6"/>
                </a:solidFill>
                <a:latin typeface="Arial"/>
                <a:ea typeface="Arial"/>
                <a:cs typeface="Arial"/>
                <a:sym typeface="Arial"/>
              </a:rPr>
              <a:t>1</a:t>
            </a:r>
            <a:r>
              <a:rPr b="1" lang="it-IT" sz="4800">
                <a:solidFill>
                  <a:schemeClr val="lt2"/>
                </a:solidFill>
                <a:latin typeface="Arial"/>
                <a:ea typeface="Arial"/>
                <a:cs typeface="Arial"/>
                <a:sym typeface="Arial"/>
              </a:rPr>
              <a:t>0</a:t>
            </a:r>
            <a:r>
              <a:rPr b="1" lang="it-IT" sz="4800">
                <a:solidFill>
                  <a:srgbClr val="FF0000"/>
                </a:solidFill>
                <a:latin typeface="Arial"/>
                <a:ea typeface="Arial"/>
                <a:cs typeface="Arial"/>
                <a:sym typeface="Arial"/>
              </a:rPr>
              <a:t>k</a:t>
            </a:r>
            <a:endParaRPr/>
          </a:p>
        </p:txBody>
      </p:sp>
      <p:grpSp>
        <p:nvGrpSpPr>
          <p:cNvPr id="171" name="Google Shape;171;p3"/>
          <p:cNvGrpSpPr/>
          <p:nvPr/>
        </p:nvGrpSpPr>
        <p:grpSpPr>
          <a:xfrm>
            <a:off x="6676009" y="1536365"/>
            <a:ext cx="1349312" cy="683738"/>
            <a:chOff x="6676009" y="1536365"/>
            <a:chExt cx="1349312" cy="683738"/>
          </a:xfrm>
        </p:grpSpPr>
        <p:sp>
          <p:nvSpPr>
            <p:cNvPr id="172" name="Google Shape;172;p3"/>
            <p:cNvSpPr/>
            <p:nvPr/>
          </p:nvSpPr>
          <p:spPr>
            <a:xfrm>
              <a:off x="7283030" y="1536365"/>
              <a:ext cx="742291" cy="683738"/>
            </a:xfrm>
            <a:prstGeom prst="rightArrow">
              <a:avLst>
                <a:gd fmla="val 50000" name="adj1"/>
                <a:gd fmla="val 50000" name="adj2"/>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3"/>
            <p:cNvSpPr/>
            <p:nvPr/>
          </p:nvSpPr>
          <p:spPr>
            <a:xfrm>
              <a:off x="7036113" y="1707325"/>
              <a:ext cx="18103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3"/>
            <p:cNvSpPr/>
            <p:nvPr/>
          </p:nvSpPr>
          <p:spPr>
            <a:xfrm>
              <a:off x="6834179" y="1707678"/>
              <a:ext cx="13732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3"/>
            <p:cNvSpPr/>
            <p:nvPr/>
          </p:nvSpPr>
          <p:spPr>
            <a:xfrm>
              <a:off x="6676009" y="1710839"/>
              <a:ext cx="9814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6" name="Google Shape;176;p3"/>
          <p:cNvSpPr/>
          <p:nvPr/>
        </p:nvSpPr>
        <p:spPr>
          <a:xfrm>
            <a:off x="-7621" y="594956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177" name="Google Shape;177;p3"/>
          <p:cNvPicPr preferRelativeResize="0"/>
          <p:nvPr/>
        </p:nvPicPr>
        <p:blipFill rotWithShape="1">
          <a:blip r:embed="rId8">
            <a:alphaModFix/>
          </a:blip>
          <a:srcRect b="0" l="0" r="0" t="0"/>
          <a:stretch/>
        </p:blipFill>
        <p:spPr>
          <a:xfrm>
            <a:off x="274190" y="6000936"/>
            <a:ext cx="914400" cy="914400"/>
          </a:xfrm>
          <a:prstGeom prst="rect">
            <a:avLst/>
          </a:prstGeom>
          <a:noFill/>
          <a:ln>
            <a:noFill/>
          </a:ln>
        </p:spPr>
      </p:pic>
      <p:sp>
        <p:nvSpPr>
          <p:cNvPr id="178" name="Google Shape;178;p3"/>
          <p:cNvSpPr txBox="1"/>
          <p:nvPr/>
        </p:nvSpPr>
        <p:spPr>
          <a:xfrm>
            <a:off x="1368751" y="7094244"/>
            <a:ext cx="1660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rgbClr val="00B0F0"/>
                </a:solidFill>
                <a:latin typeface="Arial"/>
                <a:ea typeface="Arial"/>
                <a:cs typeface="Arial"/>
                <a:sym typeface="Arial"/>
              </a:rPr>
              <a:t>CONCETTI CHIAVE</a:t>
            </a:r>
            <a:endParaRPr/>
          </a:p>
        </p:txBody>
      </p:sp>
      <p:sp>
        <p:nvSpPr>
          <p:cNvPr id="179" name="Google Shape;179;p3"/>
          <p:cNvSpPr txBox="1"/>
          <p:nvPr/>
        </p:nvSpPr>
        <p:spPr>
          <a:xfrm>
            <a:off x="1368751" y="6545673"/>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PROBLEMA GENERALE</a:t>
            </a:r>
            <a:endParaRPr/>
          </a:p>
        </p:txBody>
      </p:sp>
      <p:sp>
        <p:nvSpPr>
          <p:cNvPr id="180" name="Google Shape;180;p3"/>
          <p:cNvSpPr/>
          <p:nvPr/>
        </p:nvSpPr>
        <p:spPr>
          <a:xfrm>
            <a:off x="-9487" y="722158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181" name="Google Shape;181;p3"/>
          <p:cNvPicPr preferRelativeResize="0"/>
          <p:nvPr/>
        </p:nvPicPr>
        <p:blipFill rotWithShape="1">
          <a:blip r:embed="rId9">
            <a:alphaModFix/>
          </a:blip>
          <a:srcRect b="0" l="0" r="0" t="0"/>
          <a:stretch/>
        </p:blipFill>
        <p:spPr>
          <a:xfrm>
            <a:off x="257214" y="7461354"/>
            <a:ext cx="914400" cy="91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200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200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450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5000"/>
                                  </p:stCondLst>
                                  <p:childTnLst>
                                    <p:set>
                                      <p:cBhvr>
                                        <p:cTn dur="1" fill="hold">
                                          <p:stCondLst>
                                            <p:cond delay="0"/>
                                          </p:stCondLst>
                                        </p:cTn>
                                        <p:tgtEl>
                                          <p:spTgt spid="15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40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 name="Shape 186"/>
        <p:cNvGrpSpPr/>
        <p:nvPr/>
      </p:nvGrpSpPr>
      <p:grpSpPr>
        <a:xfrm>
          <a:off x="0" y="0"/>
          <a:ext cx="0" cy="0"/>
          <a:chOff x="0" y="0"/>
          <a:chExt cx="0" cy="0"/>
        </a:xfrm>
      </p:grpSpPr>
      <p:pic>
        <p:nvPicPr>
          <p:cNvPr descr="Terra" id="187" name="Google Shape;187;p4"/>
          <p:cNvPicPr preferRelativeResize="0"/>
          <p:nvPr/>
        </p:nvPicPr>
        <p:blipFill rotWithShape="1">
          <a:blip r:embed="rId3">
            <a:alphaModFix/>
          </a:blip>
          <a:srcRect b="0" l="0" r="0" t="0"/>
          <a:stretch/>
        </p:blipFill>
        <p:spPr>
          <a:xfrm>
            <a:off x="1149974" y="223224"/>
            <a:ext cx="2386973" cy="2386974"/>
          </a:xfrm>
          <a:prstGeom prst="rect">
            <a:avLst/>
          </a:prstGeom>
          <a:noFill/>
          <a:ln>
            <a:noFill/>
          </a:ln>
        </p:spPr>
      </p:pic>
      <p:sp>
        <p:nvSpPr>
          <p:cNvPr id="188" name="Google Shape;188;p4"/>
          <p:cNvSpPr/>
          <p:nvPr/>
        </p:nvSpPr>
        <p:spPr>
          <a:xfrm>
            <a:off x="1916510" y="3857350"/>
            <a:ext cx="1295263" cy="952500"/>
          </a:xfrm>
          <a:custGeom>
            <a:rect b="b" l="l" r="r" t="t"/>
            <a:pathLst>
              <a:path extrusionOk="0" h="921812" w="1409429">
                <a:moveTo>
                  <a:pt x="1383693" y="52642"/>
                </a:moveTo>
                <a:cubicBezTo>
                  <a:pt x="1380379" y="52642"/>
                  <a:pt x="1377259" y="50497"/>
                  <a:pt x="1373945" y="49717"/>
                </a:cubicBezTo>
                <a:cubicBezTo>
                  <a:pt x="1365561" y="48157"/>
                  <a:pt x="1357373" y="46792"/>
                  <a:pt x="1348989" y="45623"/>
                </a:cubicBezTo>
                <a:lnTo>
                  <a:pt x="1324228" y="41333"/>
                </a:lnTo>
                <a:lnTo>
                  <a:pt x="1311945" y="50692"/>
                </a:lnTo>
                <a:lnTo>
                  <a:pt x="1324033" y="68629"/>
                </a:lnTo>
                <a:cubicBezTo>
                  <a:pt x="1324033" y="70189"/>
                  <a:pt x="1324033" y="70774"/>
                  <a:pt x="1322863" y="71164"/>
                </a:cubicBezTo>
                <a:cubicBezTo>
                  <a:pt x="1320067" y="75486"/>
                  <a:pt x="1315495" y="78342"/>
                  <a:pt x="1310385" y="78962"/>
                </a:cubicBezTo>
                <a:cubicBezTo>
                  <a:pt x="1303366" y="78962"/>
                  <a:pt x="1304731" y="87151"/>
                  <a:pt x="1299857" y="88516"/>
                </a:cubicBezTo>
                <a:cubicBezTo>
                  <a:pt x="1297250" y="89302"/>
                  <a:pt x="1294470" y="89302"/>
                  <a:pt x="1291863" y="88516"/>
                </a:cubicBezTo>
                <a:cubicBezTo>
                  <a:pt x="1288938" y="87151"/>
                  <a:pt x="1288743" y="84031"/>
                  <a:pt x="1289718" y="81107"/>
                </a:cubicBezTo>
                <a:cubicBezTo>
                  <a:pt x="1290693" y="78182"/>
                  <a:pt x="1291473" y="77598"/>
                  <a:pt x="1292058" y="76038"/>
                </a:cubicBezTo>
                <a:cubicBezTo>
                  <a:pt x="1287964" y="71749"/>
                  <a:pt x="1284259" y="69799"/>
                  <a:pt x="1279190" y="71749"/>
                </a:cubicBezTo>
                <a:cubicBezTo>
                  <a:pt x="1276476" y="72583"/>
                  <a:pt x="1273807" y="73558"/>
                  <a:pt x="1271196" y="74673"/>
                </a:cubicBezTo>
                <a:cubicBezTo>
                  <a:pt x="1265593" y="78210"/>
                  <a:pt x="1259566" y="81025"/>
                  <a:pt x="1253259" y="83057"/>
                </a:cubicBezTo>
                <a:cubicBezTo>
                  <a:pt x="1245993" y="83640"/>
                  <a:pt x="1238689" y="83640"/>
                  <a:pt x="1231423" y="83057"/>
                </a:cubicBezTo>
                <a:cubicBezTo>
                  <a:pt x="1221702" y="82033"/>
                  <a:pt x="1212345" y="87059"/>
                  <a:pt x="1207832" y="95730"/>
                </a:cubicBezTo>
                <a:lnTo>
                  <a:pt x="1196328" y="95730"/>
                </a:lnTo>
                <a:cubicBezTo>
                  <a:pt x="1191259" y="95730"/>
                  <a:pt x="1186385" y="94755"/>
                  <a:pt x="1181316" y="93975"/>
                </a:cubicBezTo>
                <a:cubicBezTo>
                  <a:pt x="1181316" y="93975"/>
                  <a:pt x="1181316" y="92220"/>
                  <a:pt x="1181316" y="91245"/>
                </a:cubicBezTo>
                <a:lnTo>
                  <a:pt x="1189699" y="87151"/>
                </a:lnTo>
                <a:cubicBezTo>
                  <a:pt x="1189522" y="84665"/>
                  <a:pt x="1189196" y="82191"/>
                  <a:pt x="1188725" y="79742"/>
                </a:cubicBezTo>
                <a:cubicBezTo>
                  <a:pt x="1187555" y="74478"/>
                  <a:pt x="1185215" y="72723"/>
                  <a:pt x="1180536" y="74673"/>
                </a:cubicBezTo>
                <a:cubicBezTo>
                  <a:pt x="1176769" y="75704"/>
                  <a:pt x="1173252" y="77496"/>
                  <a:pt x="1170203" y="79937"/>
                </a:cubicBezTo>
                <a:cubicBezTo>
                  <a:pt x="1168208" y="83072"/>
                  <a:pt x="1166697" y="86490"/>
                  <a:pt x="1165718" y="90076"/>
                </a:cubicBezTo>
                <a:cubicBezTo>
                  <a:pt x="1153398" y="85030"/>
                  <a:pt x="1139376" y="86416"/>
                  <a:pt x="1128284" y="93780"/>
                </a:cubicBezTo>
                <a:cubicBezTo>
                  <a:pt x="1121070" y="98069"/>
                  <a:pt x="1113077" y="101189"/>
                  <a:pt x="1105668" y="104893"/>
                </a:cubicBezTo>
                <a:lnTo>
                  <a:pt x="1080322" y="117176"/>
                </a:lnTo>
                <a:lnTo>
                  <a:pt x="1074278" y="135698"/>
                </a:lnTo>
                <a:cubicBezTo>
                  <a:pt x="1069109" y="137625"/>
                  <a:pt x="1063750" y="138997"/>
                  <a:pt x="1058290" y="139793"/>
                </a:cubicBezTo>
                <a:cubicBezTo>
                  <a:pt x="1051636" y="141430"/>
                  <a:pt x="1044604" y="140305"/>
                  <a:pt x="1038794" y="136673"/>
                </a:cubicBezTo>
                <a:cubicBezTo>
                  <a:pt x="1033139" y="132189"/>
                  <a:pt x="1028265" y="127120"/>
                  <a:pt x="1022806" y="121855"/>
                </a:cubicBezTo>
                <a:cubicBezTo>
                  <a:pt x="1027875" y="108598"/>
                  <a:pt x="1040743" y="108208"/>
                  <a:pt x="1051857" y="105088"/>
                </a:cubicBezTo>
                <a:cubicBezTo>
                  <a:pt x="1051857" y="102943"/>
                  <a:pt x="1051857" y="100994"/>
                  <a:pt x="1051857" y="99824"/>
                </a:cubicBezTo>
                <a:cubicBezTo>
                  <a:pt x="1046117" y="91286"/>
                  <a:pt x="1036600" y="86055"/>
                  <a:pt x="1026316" y="85786"/>
                </a:cubicBezTo>
                <a:lnTo>
                  <a:pt x="1001360" y="85786"/>
                </a:lnTo>
                <a:cubicBezTo>
                  <a:pt x="1017347" y="98849"/>
                  <a:pt x="1004284" y="111327"/>
                  <a:pt x="1002529" y="123415"/>
                </a:cubicBezTo>
                <a:cubicBezTo>
                  <a:pt x="1016957" y="139403"/>
                  <a:pt x="1016957" y="144667"/>
                  <a:pt x="1002529" y="160849"/>
                </a:cubicBezTo>
                <a:cubicBezTo>
                  <a:pt x="992715" y="155523"/>
                  <a:pt x="981884" y="152333"/>
                  <a:pt x="970749" y="151491"/>
                </a:cubicBezTo>
                <a:cubicBezTo>
                  <a:pt x="964007" y="158028"/>
                  <a:pt x="955877" y="162961"/>
                  <a:pt x="946963" y="165918"/>
                </a:cubicBezTo>
                <a:cubicBezTo>
                  <a:pt x="940369" y="168999"/>
                  <a:pt x="934208" y="172933"/>
                  <a:pt x="928636" y="177617"/>
                </a:cubicBezTo>
                <a:cubicBezTo>
                  <a:pt x="925768" y="179794"/>
                  <a:pt x="925162" y="183861"/>
                  <a:pt x="927271" y="186780"/>
                </a:cubicBezTo>
                <a:cubicBezTo>
                  <a:pt x="930001" y="190289"/>
                  <a:pt x="933510" y="193409"/>
                  <a:pt x="935850" y="197113"/>
                </a:cubicBezTo>
                <a:cubicBezTo>
                  <a:pt x="937182" y="199552"/>
                  <a:pt x="937663" y="202366"/>
                  <a:pt x="937215" y="205107"/>
                </a:cubicBezTo>
                <a:cubicBezTo>
                  <a:pt x="937215" y="208032"/>
                  <a:pt x="933705" y="209006"/>
                  <a:pt x="930391" y="208812"/>
                </a:cubicBezTo>
                <a:cubicBezTo>
                  <a:pt x="927076" y="208617"/>
                  <a:pt x="922592" y="208812"/>
                  <a:pt x="918693" y="208812"/>
                </a:cubicBezTo>
                <a:cubicBezTo>
                  <a:pt x="912933" y="206844"/>
                  <a:pt x="906989" y="205472"/>
                  <a:pt x="900951" y="204717"/>
                </a:cubicBezTo>
                <a:cubicBezTo>
                  <a:pt x="892372" y="204717"/>
                  <a:pt x="889642" y="197893"/>
                  <a:pt x="883403" y="195749"/>
                </a:cubicBezTo>
                <a:lnTo>
                  <a:pt x="873655" y="192629"/>
                </a:lnTo>
                <a:lnTo>
                  <a:pt x="866246" y="201403"/>
                </a:lnTo>
                <a:cubicBezTo>
                  <a:pt x="870686" y="211034"/>
                  <a:pt x="880884" y="216647"/>
                  <a:pt x="891397" y="215245"/>
                </a:cubicBezTo>
                <a:lnTo>
                  <a:pt x="892762" y="227139"/>
                </a:lnTo>
                <a:cubicBezTo>
                  <a:pt x="887808" y="231348"/>
                  <a:pt x="881079" y="232810"/>
                  <a:pt x="874825" y="231038"/>
                </a:cubicBezTo>
                <a:cubicBezTo>
                  <a:pt x="867100" y="229790"/>
                  <a:pt x="859877" y="226413"/>
                  <a:pt x="853963" y="221290"/>
                </a:cubicBezTo>
                <a:cubicBezTo>
                  <a:pt x="850415" y="218866"/>
                  <a:pt x="846336" y="217328"/>
                  <a:pt x="842070" y="216805"/>
                </a:cubicBezTo>
                <a:cubicBezTo>
                  <a:pt x="836221" y="215051"/>
                  <a:pt x="831347" y="212126"/>
                  <a:pt x="831347" y="205497"/>
                </a:cubicBezTo>
                <a:cubicBezTo>
                  <a:pt x="831347" y="198868"/>
                  <a:pt x="826083" y="192044"/>
                  <a:pt x="824328" y="186000"/>
                </a:cubicBezTo>
                <a:cubicBezTo>
                  <a:pt x="831347" y="170013"/>
                  <a:pt x="830372" y="166503"/>
                  <a:pt x="815749" y="159484"/>
                </a:cubicBezTo>
                <a:cubicBezTo>
                  <a:pt x="815749" y="159484"/>
                  <a:pt x="814580" y="159484"/>
                  <a:pt x="814190" y="159484"/>
                </a:cubicBezTo>
                <a:cubicBezTo>
                  <a:pt x="806001" y="153635"/>
                  <a:pt x="797812" y="147786"/>
                  <a:pt x="790013" y="141547"/>
                </a:cubicBezTo>
                <a:cubicBezTo>
                  <a:pt x="786529" y="139403"/>
                  <a:pt x="785443" y="134838"/>
                  <a:pt x="787590" y="131354"/>
                </a:cubicBezTo>
                <a:cubicBezTo>
                  <a:pt x="787789" y="131031"/>
                  <a:pt x="788013" y="130723"/>
                  <a:pt x="788259" y="130434"/>
                </a:cubicBezTo>
                <a:cubicBezTo>
                  <a:pt x="790345" y="130920"/>
                  <a:pt x="792328" y="131777"/>
                  <a:pt x="794108" y="132969"/>
                </a:cubicBezTo>
                <a:cubicBezTo>
                  <a:pt x="798461" y="138157"/>
                  <a:pt x="804710" y="141385"/>
                  <a:pt x="811460" y="141937"/>
                </a:cubicBezTo>
                <a:cubicBezTo>
                  <a:pt x="815311" y="142744"/>
                  <a:pt x="819091" y="143854"/>
                  <a:pt x="822768" y="145252"/>
                </a:cubicBezTo>
                <a:cubicBezTo>
                  <a:pt x="833491" y="148566"/>
                  <a:pt x="844215" y="151881"/>
                  <a:pt x="855133" y="154610"/>
                </a:cubicBezTo>
                <a:cubicBezTo>
                  <a:pt x="866051" y="157340"/>
                  <a:pt x="871705" y="157535"/>
                  <a:pt x="879699" y="160069"/>
                </a:cubicBezTo>
                <a:cubicBezTo>
                  <a:pt x="897190" y="165269"/>
                  <a:pt x="916057" y="162937"/>
                  <a:pt x="931756" y="153635"/>
                </a:cubicBezTo>
                <a:cubicBezTo>
                  <a:pt x="937928" y="149779"/>
                  <a:pt x="943510" y="145051"/>
                  <a:pt x="948328" y="139598"/>
                </a:cubicBezTo>
                <a:cubicBezTo>
                  <a:pt x="951529" y="136168"/>
                  <a:pt x="952231" y="131095"/>
                  <a:pt x="950083" y="126925"/>
                </a:cubicBezTo>
                <a:cubicBezTo>
                  <a:pt x="947938" y="122440"/>
                  <a:pt x="946378" y="117566"/>
                  <a:pt x="944819" y="113277"/>
                </a:cubicBezTo>
                <a:cubicBezTo>
                  <a:pt x="938665" y="108939"/>
                  <a:pt x="932142" y="105154"/>
                  <a:pt x="925322" y="101969"/>
                </a:cubicBezTo>
                <a:cubicBezTo>
                  <a:pt x="910572" y="95958"/>
                  <a:pt x="896355" y="88719"/>
                  <a:pt x="882819" y="80327"/>
                </a:cubicBezTo>
                <a:cubicBezTo>
                  <a:pt x="874142" y="75032"/>
                  <a:pt x="865008" y="70528"/>
                  <a:pt x="855523" y="66874"/>
                </a:cubicBezTo>
                <a:cubicBezTo>
                  <a:pt x="842743" y="63529"/>
                  <a:pt x="829695" y="61312"/>
                  <a:pt x="816529" y="60245"/>
                </a:cubicBezTo>
                <a:cubicBezTo>
                  <a:pt x="814580" y="60245"/>
                  <a:pt x="812240" y="61415"/>
                  <a:pt x="810095" y="62000"/>
                </a:cubicBezTo>
                <a:cubicBezTo>
                  <a:pt x="807951" y="62585"/>
                  <a:pt x="806001" y="62000"/>
                  <a:pt x="805806" y="62000"/>
                </a:cubicBezTo>
                <a:cubicBezTo>
                  <a:pt x="801907" y="53616"/>
                  <a:pt x="791963" y="58296"/>
                  <a:pt x="786309" y="53031"/>
                </a:cubicBezTo>
                <a:cubicBezTo>
                  <a:pt x="786309" y="53031"/>
                  <a:pt x="784359" y="51862"/>
                  <a:pt x="783774" y="50887"/>
                </a:cubicBezTo>
                <a:cubicBezTo>
                  <a:pt x="783560" y="49990"/>
                  <a:pt x="783560" y="49054"/>
                  <a:pt x="783774" y="48157"/>
                </a:cubicBezTo>
                <a:cubicBezTo>
                  <a:pt x="787479" y="48157"/>
                  <a:pt x="791573" y="50302"/>
                  <a:pt x="795668" y="45623"/>
                </a:cubicBezTo>
                <a:cubicBezTo>
                  <a:pt x="791107" y="43201"/>
                  <a:pt x="786260" y="41368"/>
                  <a:pt x="781240" y="40164"/>
                </a:cubicBezTo>
                <a:lnTo>
                  <a:pt x="771686" y="45623"/>
                </a:lnTo>
                <a:lnTo>
                  <a:pt x="736202" y="42503"/>
                </a:lnTo>
                <a:cubicBezTo>
                  <a:pt x="734102" y="40298"/>
                  <a:pt x="731821" y="38276"/>
                  <a:pt x="729378" y="36459"/>
                </a:cubicBezTo>
                <a:cubicBezTo>
                  <a:pt x="725028" y="34272"/>
                  <a:pt x="720532" y="32382"/>
                  <a:pt x="715925" y="30805"/>
                </a:cubicBezTo>
                <a:cubicBezTo>
                  <a:pt x="744586" y="32560"/>
                  <a:pt x="744586" y="32560"/>
                  <a:pt x="754919" y="21836"/>
                </a:cubicBezTo>
                <a:cubicBezTo>
                  <a:pt x="746631" y="16225"/>
                  <a:pt x="737376" y="12193"/>
                  <a:pt x="727623" y="9943"/>
                </a:cubicBezTo>
                <a:cubicBezTo>
                  <a:pt x="719045" y="6824"/>
                  <a:pt x="719240" y="6629"/>
                  <a:pt x="713976" y="13648"/>
                </a:cubicBezTo>
                <a:cubicBezTo>
                  <a:pt x="712806" y="15013"/>
                  <a:pt x="712221" y="16572"/>
                  <a:pt x="711051" y="17742"/>
                </a:cubicBezTo>
                <a:cubicBezTo>
                  <a:pt x="709881" y="18912"/>
                  <a:pt x="706177" y="17742"/>
                  <a:pt x="705007" y="15013"/>
                </a:cubicBezTo>
                <a:cubicBezTo>
                  <a:pt x="704777" y="13724"/>
                  <a:pt x="704777" y="12402"/>
                  <a:pt x="705007" y="11113"/>
                </a:cubicBezTo>
                <a:cubicBezTo>
                  <a:pt x="707347" y="8189"/>
                  <a:pt x="709491" y="6434"/>
                  <a:pt x="709686" y="4679"/>
                </a:cubicBezTo>
                <a:cubicBezTo>
                  <a:pt x="709881" y="2924"/>
                  <a:pt x="706762" y="195"/>
                  <a:pt x="704032" y="0"/>
                </a:cubicBezTo>
                <a:lnTo>
                  <a:pt x="696818" y="0"/>
                </a:lnTo>
                <a:cubicBezTo>
                  <a:pt x="693473" y="5713"/>
                  <a:pt x="689829" y="11244"/>
                  <a:pt x="685900" y="16572"/>
                </a:cubicBezTo>
                <a:cubicBezTo>
                  <a:pt x="684535" y="18327"/>
                  <a:pt x="681611" y="18717"/>
                  <a:pt x="678686" y="20082"/>
                </a:cubicBezTo>
                <a:cubicBezTo>
                  <a:pt x="677516" y="15208"/>
                  <a:pt x="676542" y="11698"/>
                  <a:pt x="675372" y="7214"/>
                </a:cubicBezTo>
                <a:cubicBezTo>
                  <a:pt x="667359" y="12971"/>
                  <a:pt x="660429" y="20099"/>
                  <a:pt x="654900" y="28270"/>
                </a:cubicBezTo>
                <a:cubicBezTo>
                  <a:pt x="653145" y="30610"/>
                  <a:pt x="650806" y="32365"/>
                  <a:pt x="647881" y="28270"/>
                </a:cubicBezTo>
                <a:cubicBezTo>
                  <a:pt x="648505" y="24463"/>
                  <a:pt x="649552" y="20735"/>
                  <a:pt x="651001" y="17157"/>
                </a:cubicBezTo>
                <a:cubicBezTo>
                  <a:pt x="653531" y="13332"/>
                  <a:pt x="656403" y="9743"/>
                  <a:pt x="659579" y="6434"/>
                </a:cubicBezTo>
                <a:lnTo>
                  <a:pt x="642617" y="3899"/>
                </a:lnTo>
                <a:cubicBezTo>
                  <a:pt x="638718" y="7994"/>
                  <a:pt x="636963" y="15208"/>
                  <a:pt x="631114" y="13063"/>
                </a:cubicBezTo>
                <a:cubicBezTo>
                  <a:pt x="625265" y="10918"/>
                  <a:pt x="624290" y="16767"/>
                  <a:pt x="621560" y="19107"/>
                </a:cubicBezTo>
                <a:lnTo>
                  <a:pt x="614542" y="35289"/>
                </a:lnTo>
                <a:cubicBezTo>
                  <a:pt x="604793" y="28465"/>
                  <a:pt x="595045" y="22616"/>
                  <a:pt x="583347" y="28465"/>
                </a:cubicBezTo>
                <a:lnTo>
                  <a:pt x="590365" y="36459"/>
                </a:lnTo>
                <a:cubicBezTo>
                  <a:pt x="579239" y="36009"/>
                  <a:pt x="568406" y="40089"/>
                  <a:pt x="560340" y="47767"/>
                </a:cubicBezTo>
                <a:cubicBezTo>
                  <a:pt x="559200" y="45531"/>
                  <a:pt x="557897" y="43381"/>
                  <a:pt x="556441" y="41333"/>
                </a:cubicBezTo>
                <a:cubicBezTo>
                  <a:pt x="553834" y="42454"/>
                  <a:pt x="551073" y="43178"/>
                  <a:pt x="548252" y="43478"/>
                </a:cubicBezTo>
                <a:cubicBezTo>
                  <a:pt x="545328" y="43478"/>
                  <a:pt x="545133" y="39774"/>
                  <a:pt x="543768" y="37239"/>
                </a:cubicBezTo>
                <a:cubicBezTo>
                  <a:pt x="542403" y="34704"/>
                  <a:pt x="538114" y="32365"/>
                  <a:pt x="532265" y="37239"/>
                </a:cubicBezTo>
                <a:cubicBezTo>
                  <a:pt x="537320" y="42755"/>
                  <a:pt x="537320" y="51220"/>
                  <a:pt x="532265" y="56736"/>
                </a:cubicBezTo>
                <a:cubicBezTo>
                  <a:pt x="529925" y="58296"/>
                  <a:pt x="527585" y="59660"/>
                  <a:pt x="525246" y="56736"/>
                </a:cubicBezTo>
                <a:cubicBezTo>
                  <a:pt x="522906" y="53811"/>
                  <a:pt x="516667" y="54591"/>
                  <a:pt x="512378" y="54006"/>
                </a:cubicBezTo>
                <a:cubicBezTo>
                  <a:pt x="506568" y="52778"/>
                  <a:pt x="500744" y="56024"/>
                  <a:pt x="498730" y="61610"/>
                </a:cubicBezTo>
                <a:lnTo>
                  <a:pt x="504189" y="63365"/>
                </a:lnTo>
                <a:lnTo>
                  <a:pt x="510038" y="64535"/>
                </a:lnTo>
                <a:cubicBezTo>
                  <a:pt x="508284" y="77598"/>
                  <a:pt x="499705" y="80132"/>
                  <a:pt x="490541" y="80717"/>
                </a:cubicBezTo>
                <a:lnTo>
                  <a:pt x="483328" y="73893"/>
                </a:lnTo>
                <a:lnTo>
                  <a:pt x="475334" y="77013"/>
                </a:lnTo>
                <a:lnTo>
                  <a:pt x="469095" y="66874"/>
                </a:lnTo>
                <a:cubicBezTo>
                  <a:pt x="468980" y="70399"/>
                  <a:pt x="468654" y="73917"/>
                  <a:pt x="468120" y="77403"/>
                </a:cubicBezTo>
                <a:cubicBezTo>
                  <a:pt x="468120" y="80327"/>
                  <a:pt x="465975" y="83252"/>
                  <a:pt x="464221" y="87736"/>
                </a:cubicBezTo>
                <a:cubicBezTo>
                  <a:pt x="470672" y="86703"/>
                  <a:pt x="477186" y="86118"/>
                  <a:pt x="483718" y="85981"/>
                </a:cubicBezTo>
                <a:cubicBezTo>
                  <a:pt x="489957" y="85981"/>
                  <a:pt x="496585" y="82082"/>
                  <a:pt x="503214" y="85981"/>
                </a:cubicBezTo>
                <a:cubicBezTo>
                  <a:pt x="498145" y="91245"/>
                  <a:pt x="491906" y="87346"/>
                  <a:pt x="486447" y="89881"/>
                </a:cubicBezTo>
                <a:lnTo>
                  <a:pt x="482353" y="102359"/>
                </a:lnTo>
                <a:cubicBezTo>
                  <a:pt x="472604" y="98264"/>
                  <a:pt x="467925" y="105868"/>
                  <a:pt x="462856" y="109767"/>
                </a:cubicBezTo>
                <a:cubicBezTo>
                  <a:pt x="462856" y="110742"/>
                  <a:pt x="462856" y="112302"/>
                  <a:pt x="462856" y="112887"/>
                </a:cubicBezTo>
                <a:cubicBezTo>
                  <a:pt x="455837" y="118931"/>
                  <a:pt x="449013" y="125170"/>
                  <a:pt x="441409" y="130629"/>
                </a:cubicBezTo>
                <a:cubicBezTo>
                  <a:pt x="434371" y="135568"/>
                  <a:pt x="428783" y="142300"/>
                  <a:pt x="425227" y="150126"/>
                </a:cubicBezTo>
                <a:lnTo>
                  <a:pt x="429126" y="154610"/>
                </a:lnTo>
                <a:cubicBezTo>
                  <a:pt x="416379" y="162526"/>
                  <a:pt x="408411" y="176269"/>
                  <a:pt x="407875" y="191264"/>
                </a:cubicBezTo>
                <a:cubicBezTo>
                  <a:pt x="401636" y="191264"/>
                  <a:pt x="397541" y="192629"/>
                  <a:pt x="395592" y="198673"/>
                </a:cubicBezTo>
                <a:cubicBezTo>
                  <a:pt x="394205" y="202571"/>
                  <a:pt x="392509" y="206353"/>
                  <a:pt x="390522" y="209981"/>
                </a:cubicBezTo>
                <a:cubicBezTo>
                  <a:pt x="384459" y="208166"/>
                  <a:pt x="377908" y="210350"/>
                  <a:pt x="374145" y="215440"/>
                </a:cubicBezTo>
                <a:cubicBezTo>
                  <a:pt x="369916" y="219956"/>
                  <a:pt x="365945" y="224709"/>
                  <a:pt x="362252" y="229673"/>
                </a:cubicBezTo>
                <a:cubicBezTo>
                  <a:pt x="361262" y="232083"/>
                  <a:pt x="360798" y="234674"/>
                  <a:pt x="360887" y="237277"/>
                </a:cubicBezTo>
                <a:cubicBezTo>
                  <a:pt x="358548" y="237277"/>
                  <a:pt x="355428" y="237277"/>
                  <a:pt x="353868" y="239812"/>
                </a:cubicBezTo>
                <a:cubicBezTo>
                  <a:pt x="351499" y="242880"/>
                  <a:pt x="347093" y="243448"/>
                  <a:pt x="344024" y="241081"/>
                </a:cubicBezTo>
                <a:cubicBezTo>
                  <a:pt x="343549" y="240712"/>
                  <a:pt x="343122" y="240287"/>
                  <a:pt x="342755" y="239812"/>
                </a:cubicBezTo>
                <a:lnTo>
                  <a:pt x="331057" y="257359"/>
                </a:lnTo>
                <a:cubicBezTo>
                  <a:pt x="325403" y="257359"/>
                  <a:pt x="319944" y="255799"/>
                  <a:pt x="314485" y="255409"/>
                </a:cubicBezTo>
                <a:cubicBezTo>
                  <a:pt x="312145" y="255409"/>
                  <a:pt x="310195" y="256384"/>
                  <a:pt x="311170" y="259893"/>
                </a:cubicBezTo>
                <a:lnTo>
                  <a:pt x="321893" y="263013"/>
                </a:lnTo>
                <a:cubicBezTo>
                  <a:pt x="316434" y="268862"/>
                  <a:pt x="309610" y="265352"/>
                  <a:pt x="304151" y="266717"/>
                </a:cubicBezTo>
                <a:cubicBezTo>
                  <a:pt x="297522" y="271202"/>
                  <a:pt x="293233" y="279585"/>
                  <a:pt x="283485" y="278610"/>
                </a:cubicBezTo>
                <a:cubicBezTo>
                  <a:pt x="281851" y="278774"/>
                  <a:pt x="280398" y="279718"/>
                  <a:pt x="279585" y="281145"/>
                </a:cubicBezTo>
                <a:cubicBezTo>
                  <a:pt x="275271" y="285668"/>
                  <a:pt x="273260" y="291917"/>
                  <a:pt x="274126" y="298107"/>
                </a:cubicBezTo>
                <a:cubicBezTo>
                  <a:pt x="275101" y="301227"/>
                  <a:pt x="274126" y="306491"/>
                  <a:pt x="275491" y="307466"/>
                </a:cubicBezTo>
                <a:cubicBezTo>
                  <a:pt x="283095" y="311560"/>
                  <a:pt x="271981" y="312340"/>
                  <a:pt x="274321" y="316239"/>
                </a:cubicBezTo>
                <a:cubicBezTo>
                  <a:pt x="276345" y="321624"/>
                  <a:pt x="277593" y="327271"/>
                  <a:pt x="278025" y="333007"/>
                </a:cubicBezTo>
                <a:lnTo>
                  <a:pt x="289919" y="337296"/>
                </a:lnTo>
                <a:cubicBezTo>
                  <a:pt x="288160" y="344861"/>
                  <a:pt x="284068" y="351681"/>
                  <a:pt x="278220" y="356793"/>
                </a:cubicBezTo>
                <a:cubicBezTo>
                  <a:pt x="279811" y="357267"/>
                  <a:pt x="281443" y="357594"/>
                  <a:pt x="283095" y="357768"/>
                </a:cubicBezTo>
                <a:cubicBezTo>
                  <a:pt x="286019" y="357768"/>
                  <a:pt x="289334" y="357768"/>
                  <a:pt x="289919" y="360887"/>
                </a:cubicBezTo>
                <a:cubicBezTo>
                  <a:pt x="290221" y="363548"/>
                  <a:pt x="289603" y="366231"/>
                  <a:pt x="288164" y="368491"/>
                </a:cubicBezTo>
                <a:cubicBezTo>
                  <a:pt x="286175" y="370753"/>
                  <a:pt x="283878" y="372722"/>
                  <a:pt x="281340" y="374340"/>
                </a:cubicBezTo>
                <a:cubicBezTo>
                  <a:pt x="281340" y="376485"/>
                  <a:pt x="281340" y="377849"/>
                  <a:pt x="282900" y="378629"/>
                </a:cubicBezTo>
                <a:cubicBezTo>
                  <a:pt x="291215" y="386116"/>
                  <a:pt x="301268" y="391410"/>
                  <a:pt x="312145" y="394032"/>
                </a:cubicBezTo>
                <a:cubicBezTo>
                  <a:pt x="315996" y="394775"/>
                  <a:pt x="319977" y="394437"/>
                  <a:pt x="323648" y="393057"/>
                </a:cubicBezTo>
                <a:cubicBezTo>
                  <a:pt x="332474" y="390380"/>
                  <a:pt x="340462" y="385479"/>
                  <a:pt x="346849" y="378824"/>
                </a:cubicBezTo>
                <a:cubicBezTo>
                  <a:pt x="351529" y="374145"/>
                  <a:pt x="355623" y="368881"/>
                  <a:pt x="363617" y="368881"/>
                </a:cubicBezTo>
                <a:cubicBezTo>
                  <a:pt x="365956" y="368881"/>
                  <a:pt x="368686" y="365176"/>
                  <a:pt x="370831" y="362642"/>
                </a:cubicBezTo>
                <a:cubicBezTo>
                  <a:pt x="372975" y="360107"/>
                  <a:pt x="370831" y="356793"/>
                  <a:pt x="376290" y="356598"/>
                </a:cubicBezTo>
                <a:cubicBezTo>
                  <a:pt x="379739" y="359834"/>
                  <a:pt x="382753" y="363506"/>
                  <a:pt x="385258" y="367516"/>
                </a:cubicBezTo>
                <a:cubicBezTo>
                  <a:pt x="388573" y="375510"/>
                  <a:pt x="387403" y="385258"/>
                  <a:pt x="395982" y="391107"/>
                </a:cubicBezTo>
                <a:cubicBezTo>
                  <a:pt x="397346" y="392082"/>
                  <a:pt x="396956" y="395397"/>
                  <a:pt x="397736" y="397541"/>
                </a:cubicBezTo>
                <a:cubicBezTo>
                  <a:pt x="399319" y="403492"/>
                  <a:pt x="401406" y="409298"/>
                  <a:pt x="403975" y="414893"/>
                </a:cubicBezTo>
                <a:cubicBezTo>
                  <a:pt x="408265" y="422692"/>
                  <a:pt x="413529" y="429906"/>
                  <a:pt x="418598" y="437705"/>
                </a:cubicBezTo>
                <a:cubicBezTo>
                  <a:pt x="418060" y="439713"/>
                  <a:pt x="417204" y="441622"/>
                  <a:pt x="416063" y="443359"/>
                </a:cubicBezTo>
                <a:cubicBezTo>
                  <a:pt x="414700" y="445047"/>
                  <a:pt x="413127" y="446552"/>
                  <a:pt x="411384" y="447843"/>
                </a:cubicBezTo>
                <a:cubicBezTo>
                  <a:pt x="417169" y="452912"/>
                  <a:pt x="421082" y="459779"/>
                  <a:pt x="422497" y="467340"/>
                </a:cubicBezTo>
                <a:cubicBezTo>
                  <a:pt x="426592" y="467340"/>
                  <a:pt x="429906" y="467340"/>
                  <a:pt x="433026" y="466170"/>
                </a:cubicBezTo>
                <a:cubicBezTo>
                  <a:pt x="435660" y="465663"/>
                  <a:pt x="438262" y="465012"/>
                  <a:pt x="440824" y="464221"/>
                </a:cubicBezTo>
                <a:cubicBezTo>
                  <a:pt x="442480" y="459631"/>
                  <a:pt x="444778" y="455299"/>
                  <a:pt x="447648" y="451353"/>
                </a:cubicBezTo>
                <a:cubicBezTo>
                  <a:pt x="451470" y="447067"/>
                  <a:pt x="457163" y="444952"/>
                  <a:pt x="462856" y="445699"/>
                </a:cubicBezTo>
                <a:cubicBezTo>
                  <a:pt x="466687" y="445894"/>
                  <a:pt x="470528" y="445894"/>
                  <a:pt x="474359" y="445699"/>
                </a:cubicBezTo>
                <a:cubicBezTo>
                  <a:pt x="482563" y="435303"/>
                  <a:pt x="487089" y="422482"/>
                  <a:pt x="487227" y="409239"/>
                </a:cubicBezTo>
                <a:cubicBezTo>
                  <a:pt x="488373" y="400977"/>
                  <a:pt x="489935" y="392778"/>
                  <a:pt x="491906" y="384673"/>
                </a:cubicBezTo>
                <a:cubicBezTo>
                  <a:pt x="492854" y="382037"/>
                  <a:pt x="494546" y="379735"/>
                  <a:pt x="496780" y="378044"/>
                </a:cubicBezTo>
                <a:cubicBezTo>
                  <a:pt x="499448" y="375995"/>
                  <a:pt x="502323" y="374231"/>
                  <a:pt x="505359" y="372780"/>
                </a:cubicBezTo>
                <a:cubicBezTo>
                  <a:pt x="509438" y="371105"/>
                  <a:pt x="513300" y="368945"/>
                  <a:pt x="516862" y="366346"/>
                </a:cubicBezTo>
                <a:cubicBezTo>
                  <a:pt x="519787" y="363617"/>
                  <a:pt x="520762" y="358742"/>
                  <a:pt x="523491" y="355428"/>
                </a:cubicBezTo>
                <a:cubicBezTo>
                  <a:pt x="526221" y="352114"/>
                  <a:pt x="530120" y="349384"/>
                  <a:pt x="530120" y="343145"/>
                </a:cubicBezTo>
                <a:cubicBezTo>
                  <a:pt x="524749" y="335594"/>
                  <a:pt x="517297" y="329768"/>
                  <a:pt x="508673" y="326378"/>
                </a:cubicBezTo>
                <a:cubicBezTo>
                  <a:pt x="501850" y="324623"/>
                  <a:pt x="499900" y="318774"/>
                  <a:pt x="498535" y="312340"/>
                </a:cubicBezTo>
                <a:cubicBezTo>
                  <a:pt x="495611" y="298692"/>
                  <a:pt x="504189" y="287384"/>
                  <a:pt x="504774" y="274516"/>
                </a:cubicBezTo>
                <a:cubicBezTo>
                  <a:pt x="504774" y="273151"/>
                  <a:pt x="506724" y="271981"/>
                  <a:pt x="507699" y="270812"/>
                </a:cubicBezTo>
                <a:cubicBezTo>
                  <a:pt x="510506" y="268080"/>
                  <a:pt x="513113" y="265148"/>
                  <a:pt x="515497" y="262038"/>
                </a:cubicBezTo>
                <a:cubicBezTo>
                  <a:pt x="521892" y="252652"/>
                  <a:pt x="531112" y="245551"/>
                  <a:pt x="541818" y="241761"/>
                </a:cubicBezTo>
                <a:cubicBezTo>
                  <a:pt x="556084" y="236567"/>
                  <a:pt x="568451" y="227189"/>
                  <a:pt x="577303" y="214856"/>
                </a:cubicBezTo>
                <a:cubicBezTo>
                  <a:pt x="577470" y="214282"/>
                  <a:pt x="577470" y="213674"/>
                  <a:pt x="577303" y="213101"/>
                </a:cubicBezTo>
                <a:cubicBezTo>
                  <a:pt x="577303" y="207642"/>
                  <a:pt x="573793" y="202378"/>
                  <a:pt x="575548" y="199258"/>
                </a:cubicBezTo>
                <a:cubicBezTo>
                  <a:pt x="579642" y="191264"/>
                  <a:pt x="581397" y="181126"/>
                  <a:pt x="591535" y="176837"/>
                </a:cubicBezTo>
                <a:cubicBezTo>
                  <a:pt x="594265" y="175862"/>
                  <a:pt x="596409" y="172742"/>
                  <a:pt x="598944" y="170208"/>
                </a:cubicBezTo>
                <a:lnTo>
                  <a:pt x="624485" y="170208"/>
                </a:lnTo>
                <a:cubicBezTo>
                  <a:pt x="632440" y="170015"/>
                  <a:pt x="640264" y="172259"/>
                  <a:pt x="646906" y="176642"/>
                </a:cubicBezTo>
                <a:cubicBezTo>
                  <a:pt x="649642" y="178463"/>
                  <a:pt x="651591" y="181247"/>
                  <a:pt x="652365" y="184440"/>
                </a:cubicBezTo>
                <a:cubicBezTo>
                  <a:pt x="652861" y="188975"/>
                  <a:pt x="652861" y="193553"/>
                  <a:pt x="652365" y="198088"/>
                </a:cubicBezTo>
                <a:cubicBezTo>
                  <a:pt x="645419" y="199051"/>
                  <a:pt x="639123" y="202690"/>
                  <a:pt x="634818" y="208227"/>
                </a:cubicBezTo>
                <a:cubicBezTo>
                  <a:pt x="626807" y="217733"/>
                  <a:pt x="617562" y="226125"/>
                  <a:pt x="607328" y="233183"/>
                </a:cubicBezTo>
                <a:cubicBezTo>
                  <a:pt x="603413" y="236253"/>
                  <a:pt x="599761" y="239644"/>
                  <a:pt x="596409" y="243321"/>
                </a:cubicBezTo>
                <a:cubicBezTo>
                  <a:pt x="594460" y="245271"/>
                  <a:pt x="592315" y="248585"/>
                  <a:pt x="590365" y="248585"/>
                </a:cubicBezTo>
                <a:cubicBezTo>
                  <a:pt x="582567" y="248585"/>
                  <a:pt x="582567" y="255994"/>
                  <a:pt x="578472" y="259308"/>
                </a:cubicBezTo>
                <a:cubicBezTo>
                  <a:pt x="574378" y="262623"/>
                  <a:pt x="575938" y="270422"/>
                  <a:pt x="577303" y="276271"/>
                </a:cubicBezTo>
                <a:cubicBezTo>
                  <a:pt x="582376" y="288326"/>
                  <a:pt x="583066" y="301778"/>
                  <a:pt x="579252" y="314290"/>
                </a:cubicBezTo>
                <a:cubicBezTo>
                  <a:pt x="576913" y="319554"/>
                  <a:pt x="579252" y="323258"/>
                  <a:pt x="585881" y="326183"/>
                </a:cubicBezTo>
                <a:lnTo>
                  <a:pt x="600309" y="333786"/>
                </a:lnTo>
                <a:cubicBezTo>
                  <a:pt x="600309" y="342170"/>
                  <a:pt x="607523" y="337881"/>
                  <a:pt x="610837" y="341000"/>
                </a:cubicBezTo>
                <a:cubicBezTo>
                  <a:pt x="614152" y="344120"/>
                  <a:pt x="620976" y="343730"/>
                  <a:pt x="626630" y="342170"/>
                </a:cubicBezTo>
                <a:cubicBezTo>
                  <a:pt x="637938" y="339051"/>
                  <a:pt x="649636" y="336906"/>
                  <a:pt x="660944" y="333592"/>
                </a:cubicBezTo>
                <a:cubicBezTo>
                  <a:pt x="678760" y="329795"/>
                  <a:pt x="696799" y="327124"/>
                  <a:pt x="714950" y="325598"/>
                </a:cubicBezTo>
                <a:cubicBezTo>
                  <a:pt x="716699" y="333554"/>
                  <a:pt x="724215" y="338875"/>
                  <a:pt x="732303" y="337881"/>
                </a:cubicBezTo>
                <a:cubicBezTo>
                  <a:pt x="734531" y="337752"/>
                  <a:pt x="736752" y="338224"/>
                  <a:pt x="738737" y="339246"/>
                </a:cubicBezTo>
                <a:cubicBezTo>
                  <a:pt x="741076" y="340610"/>
                  <a:pt x="743416" y="342560"/>
                  <a:pt x="741661" y="345875"/>
                </a:cubicBezTo>
                <a:cubicBezTo>
                  <a:pt x="727493" y="344416"/>
                  <a:pt x="713358" y="348938"/>
                  <a:pt x="702667" y="358353"/>
                </a:cubicBezTo>
                <a:cubicBezTo>
                  <a:pt x="699718" y="359867"/>
                  <a:pt x="696428" y="360606"/>
                  <a:pt x="693114" y="360497"/>
                </a:cubicBezTo>
                <a:cubicBezTo>
                  <a:pt x="688565" y="360275"/>
                  <a:pt x="684054" y="359556"/>
                  <a:pt x="679661" y="358353"/>
                </a:cubicBezTo>
                <a:cubicBezTo>
                  <a:pt x="659659" y="353966"/>
                  <a:pt x="638737" y="357382"/>
                  <a:pt x="621170" y="367906"/>
                </a:cubicBezTo>
                <a:cubicBezTo>
                  <a:pt x="620237" y="373730"/>
                  <a:pt x="621052" y="379702"/>
                  <a:pt x="623510" y="385063"/>
                </a:cubicBezTo>
                <a:cubicBezTo>
                  <a:pt x="626630" y="391302"/>
                  <a:pt x="633843" y="387793"/>
                  <a:pt x="636963" y="390522"/>
                </a:cubicBezTo>
                <a:lnTo>
                  <a:pt x="636963" y="413724"/>
                </a:lnTo>
                <a:cubicBezTo>
                  <a:pt x="636920" y="419637"/>
                  <a:pt x="632794" y="424734"/>
                  <a:pt x="627020" y="426007"/>
                </a:cubicBezTo>
                <a:cubicBezTo>
                  <a:pt x="622050" y="427797"/>
                  <a:pt x="616507" y="425839"/>
                  <a:pt x="613762" y="421327"/>
                </a:cubicBezTo>
                <a:cubicBezTo>
                  <a:pt x="609862" y="416843"/>
                  <a:pt x="605378" y="412554"/>
                  <a:pt x="601869" y="408849"/>
                </a:cubicBezTo>
                <a:cubicBezTo>
                  <a:pt x="592181" y="408538"/>
                  <a:pt x="583288" y="414182"/>
                  <a:pt x="579447" y="423082"/>
                </a:cubicBezTo>
                <a:cubicBezTo>
                  <a:pt x="574095" y="432973"/>
                  <a:pt x="572436" y="444445"/>
                  <a:pt x="574768" y="455447"/>
                </a:cubicBezTo>
                <a:cubicBezTo>
                  <a:pt x="574768" y="459931"/>
                  <a:pt x="576718" y="464416"/>
                  <a:pt x="577303" y="468900"/>
                </a:cubicBezTo>
                <a:cubicBezTo>
                  <a:pt x="578447" y="473558"/>
                  <a:pt x="576862" y="478463"/>
                  <a:pt x="573208" y="481573"/>
                </a:cubicBezTo>
                <a:lnTo>
                  <a:pt x="553516" y="481573"/>
                </a:lnTo>
                <a:cubicBezTo>
                  <a:pt x="553516" y="484887"/>
                  <a:pt x="554686" y="488397"/>
                  <a:pt x="553516" y="489956"/>
                </a:cubicBezTo>
                <a:cubicBezTo>
                  <a:pt x="549985" y="495127"/>
                  <a:pt x="543967" y="498024"/>
                  <a:pt x="537724" y="497560"/>
                </a:cubicBezTo>
                <a:cubicBezTo>
                  <a:pt x="529913" y="496858"/>
                  <a:pt x="523039" y="492126"/>
                  <a:pt x="519592" y="485082"/>
                </a:cubicBezTo>
                <a:cubicBezTo>
                  <a:pt x="507406" y="484936"/>
                  <a:pt x="495412" y="488104"/>
                  <a:pt x="484887" y="494246"/>
                </a:cubicBezTo>
                <a:cubicBezTo>
                  <a:pt x="479947" y="496798"/>
                  <a:pt x="474870" y="499077"/>
                  <a:pt x="469680" y="501070"/>
                </a:cubicBezTo>
                <a:cubicBezTo>
                  <a:pt x="465390" y="502629"/>
                  <a:pt x="460906" y="503214"/>
                  <a:pt x="456812" y="505164"/>
                </a:cubicBezTo>
                <a:cubicBezTo>
                  <a:pt x="452780" y="507558"/>
                  <a:pt x="448875" y="510161"/>
                  <a:pt x="445114" y="512963"/>
                </a:cubicBezTo>
                <a:lnTo>
                  <a:pt x="426982" y="498925"/>
                </a:lnTo>
                <a:lnTo>
                  <a:pt x="426982" y="498925"/>
                </a:lnTo>
                <a:cubicBezTo>
                  <a:pt x="421115" y="494874"/>
                  <a:pt x="413351" y="494874"/>
                  <a:pt x="407485" y="498925"/>
                </a:cubicBezTo>
                <a:cubicBezTo>
                  <a:pt x="402694" y="501725"/>
                  <a:pt x="397590" y="503949"/>
                  <a:pt x="392277" y="505554"/>
                </a:cubicBezTo>
                <a:cubicBezTo>
                  <a:pt x="389179" y="506609"/>
                  <a:pt x="385822" y="506609"/>
                  <a:pt x="382724" y="505554"/>
                </a:cubicBezTo>
                <a:cubicBezTo>
                  <a:pt x="381554" y="505554"/>
                  <a:pt x="381554" y="501655"/>
                  <a:pt x="380774" y="499120"/>
                </a:cubicBezTo>
                <a:lnTo>
                  <a:pt x="365371" y="494051"/>
                </a:lnTo>
                <a:cubicBezTo>
                  <a:pt x="362837" y="489567"/>
                  <a:pt x="360107" y="485277"/>
                  <a:pt x="357963" y="480793"/>
                </a:cubicBezTo>
                <a:cubicBezTo>
                  <a:pt x="355383" y="477209"/>
                  <a:pt x="356198" y="472214"/>
                  <a:pt x="359780" y="469635"/>
                </a:cubicBezTo>
                <a:cubicBezTo>
                  <a:pt x="359949" y="469514"/>
                  <a:pt x="360125" y="469399"/>
                  <a:pt x="360302" y="469290"/>
                </a:cubicBezTo>
                <a:cubicBezTo>
                  <a:pt x="360425" y="466627"/>
                  <a:pt x="360950" y="463996"/>
                  <a:pt x="361862" y="461491"/>
                </a:cubicBezTo>
                <a:cubicBezTo>
                  <a:pt x="363874" y="457560"/>
                  <a:pt x="366362" y="453895"/>
                  <a:pt x="369271" y="450573"/>
                </a:cubicBezTo>
                <a:cubicBezTo>
                  <a:pt x="372558" y="447859"/>
                  <a:pt x="376081" y="445445"/>
                  <a:pt x="379799" y="443359"/>
                </a:cubicBezTo>
                <a:cubicBezTo>
                  <a:pt x="368491" y="435170"/>
                  <a:pt x="368296" y="434585"/>
                  <a:pt x="371610" y="423862"/>
                </a:cubicBezTo>
                <a:cubicBezTo>
                  <a:pt x="372108" y="422207"/>
                  <a:pt x="372694" y="420581"/>
                  <a:pt x="373365" y="418988"/>
                </a:cubicBezTo>
                <a:cubicBezTo>
                  <a:pt x="374566" y="416340"/>
                  <a:pt x="373394" y="413221"/>
                  <a:pt x="370749" y="412018"/>
                </a:cubicBezTo>
                <a:cubicBezTo>
                  <a:pt x="370712" y="412002"/>
                  <a:pt x="370673" y="411985"/>
                  <a:pt x="370636" y="411969"/>
                </a:cubicBezTo>
                <a:cubicBezTo>
                  <a:pt x="368029" y="411478"/>
                  <a:pt x="365336" y="412115"/>
                  <a:pt x="363227" y="413724"/>
                </a:cubicBezTo>
                <a:cubicBezTo>
                  <a:pt x="359532" y="417188"/>
                  <a:pt x="356079" y="420901"/>
                  <a:pt x="352893" y="424837"/>
                </a:cubicBezTo>
                <a:cubicBezTo>
                  <a:pt x="348218" y="424541"/>
                  <a:pt x="343531" y="424541"/>
                  <a:pt x="338856" y="424837"/>
                </a:cubicBezTo>
                <a:cubicBezTo>
                  <a:pt x="337491" y="424837"/>
                  <a:pt x="336711" y="427956"/>
                  <a:pt x="335541" y="429711"/>
                </a:cubicBezTo>
                <a:lnTo>
                  <a:pt x="340805" y="431856"/>
                </a:lnTo>
                <a:cubicBezTo>
                  <a:pt x="343340" y="439655"/>
                  <a:pt x="334176" y="437120"/>
                  <a:pt x="331642" y="441994"/>
                </a:cubicBezTo>
                <a:cubicBezTo>
                  <a:pt x="333982" y="450183"/>
                  <a:pt x="328717" y="461491"/>
                  <a:pt x="338466" y="468315"/>
                </a:cubicBezTo>
                <a:cubicBezTo>
                  <a:pt x="339242" y="469165"/>
                  <a:pt x="339661" y="470282"/>
                  <a:pt x="339636" y="471434"/>
                </a:cubicBezTo>
                <a:cubicBezTo>
                  <a:pt x="342231" y="483261"/>
                  <a:pt x="344054" y="495246"/>
                  <a:pt x="345095" y="507309"/>
                </a:cubicBezTo>
                <a:cubicBezTo>
                  <a:pt x="342755" y="508868"/>
                  <a:pt x="340415" y="510038"/>
                  <a:pt x="338271" y="511793"/>
                </a:cubicBezTo>
                <a:lnTo>
                  <a:pt x="332032" y="518032"/>
                </a:lnTo>
                <a:cubicBezTo>
                  <a:pt x="324038" y="512378"/>
                  <a:pt x="316434" y="511013"/>
                  <a:pt x="309415" y="518032"/>
                </a:cubicBezTo>
                <a:cubicBezTo>
                  <a:pt x="308246" y="519397"/>
                  <a:pt x="305321" y="519007"/>
                  <a:pt x="303176" y="519397"/>
                </a:cubicBezTo>
                <a:cubicBezTo>
                  <a:pt x="297557" y="519746"/>
                  <a:pt x="291960" y="520397"/>
                  <a:pt x="286409" y="521346"/>
                </a:cubicBezTo>
                <a:cubicBezTo>
                  <a:pt x="280560" y="522516"/>
                  <a:pt x="279585" y="525636"/>
                  <a:pt x="281340" y="532850"/>
                </a:cubicBezTo>
                <a:cubicBezTo>
                  <a:pt x="281664" y="535047"/>
                  <a:pt x="281664" y="537281"/>
                  <a:pt x="281340" y="539479"/>
                </a:cubicBezTo>
                <a:lnTo>
                  <a:pt x="266912" y="534019"/>
                </a:lnTo>
                <a:cubicBezTo>
                  <a:pt x="264421" y="540099"/>
                  <a:pt x="261213" y="545858"/>
                  <a:pt x="257359" y="551177"/>
                </a:cubicBezTo>
                <a:cubicBezTo>
                  <a:pt x="252290" y="556636"/>
                  <a:pt x="258724" y="563655"/>
                  <a:pt x="253264" y="569114"/>
                </a:cubicBezTo>
                <a:cubicBezTo>
                  <a:pt x="237328" y="571432"/>
                  <a:pt x="221900" y="576443"/>
                  <a:pt x="207642" y="583931"/>
                </a:cubicBezTo>
                <a:cubicBezTo>
                  <a:pt x="207098" y="586833"/>
                  <a:pt x="206708" y="589763"/>
                  <a:pt x="206472" y="592705"/>
                </a:cubicBezTo>
                <a:cubicBezTo>
                  <a:pt x="206671" y="599275"/>
                  <a:pt x="202025" y="605002"/>
                  <a:pt x="195554" y="606158"/>
                </a:cubicBezTo>
                <a:cubicBezTo>
                  <a:pt x="187026" y="608008"/>
                  <a:pt x="179829" y="613691"/>
                  <a:pt x="176057" y="621560"/>
                </a:cubicBezTo>
                <a:cubicBezTo>
                  <a:pt x="166277" y="623266"/>
                  <a:pt x="156250" y="620474"/>
                  <a:pt x="148761" y="613957"/>
                </a:cubicBezTo>
                <a:cubicBezTo>
                  <a:pt x="148761" y="613957"/>
                  <a:pt x="145057" y="613957"/>
                  <a:pt x="142717" y="613957"/>
                </a:cubicBezTo>
                <a:cubicBezTo>
                  <a:pt x="145642" y="621950"/>
                  <a:pt x="150126" y="628189"/>
                  <a:pt x="146032" y="636768"/>
                </a:cubicBezTo>
                <a:cubicBezTo>
                  <a:pt x="137063" y="636768"/>
                  <a:pt x="127705" y="641057"/>
                  <a:pt x="118736" y="634623"/>
                </a:cubicBezTo>
                <a:cubicBezTo>
                  <a:pt x="117184" y="633939"/>
                  <a:pt x="115414" y="633939"/>
                  <a:pt x="113862" y="634623"/>
                </a:cubicBezTo>
                <a:lnTo>
                  <a:pt x="92610" y="639303"/>
                </a:lnTo>
                <a:lnTo>
                  <a:pt x="95925" y="653535"/>
                </a:lnTo>
                <a:cubicBezTo>
                  <a:pt x="104308" y="656265"/>
                  <a:pt x="112302" y="659189"/>
                  <a:pt x="120491" y="661139"/>
                </a:cubicBezTo>
                <a:cubicBezTo>
                  <a:pt x="127861" y="662629"/>
                  <a:pt x="133961" y="667774"/>
                  <a:pt x="136673" y="674787"/>
                </a:cubicBezTo>
                <a:cubicBezTo>
                  <a:pt x="140276" y="683644"/>
                  <a:pt x="146724" y="691053"/>
                  <a:pt x="155000" y="695843"/>
                </a:cubicBezTo>
                <a:cubicBezTo>
                  <a:pt x="157012" y="714406"/>
                  <a:pt x="155558" y="733182"/>
                  <a:pt x="150711" y="751215"/>
                </a:cubicBezTo>
                <a:cubicBezTo>
                  <a:pt x="149820" y="758807"/>
                  <a:pt x="142941" y="764241"/>
                  <a:pt x="135349" y="763349"/>
                </a:cubicBezTo>
                <a:cubicBezTo>
                  <a:pt x="134610" y="763264"/>
                  <a:pt x="133879" y="763117"/>
                  <a:pt x="133164" y="762913"/>
                </a:cubicBezTo>
                <a:cubicBezTo>
                  <a:pt x="119767" y="761359"/>
                  <a:pt x="106291" y="760577"/>
                  <a:pt x="92805" y="760573"/>
                </a:cubicBezTo>
                <a:cubicBezTo>
                  <a:pt x="75453" y="759598"/>
                  <a:pt x="58296" y="756869"/>
                  <a:pt x="40748" y="756674"/>
                </a:cubicBezTo>
                <a:cubicBezTo>
                  <a:pt x="38019" y="756674"/>
                  <a:pt x="35484" y="754724"/>
                  <a:pt x="32755" y="754334"/>
                </a:cubicBezTo>
                <a:cubicBezTo>
                  <a:pt x="30585" y="753736"/>
                  <a:pt x="28296" y="753736"/>
                  <a:pt x="26126" y="754334"/>
                </a:cubicBezTo>
                <a:cubicBezTo>
                  <a:pt x="19107" y="758428"/>
                  <a:pt x="12088" y="762913"/>
                  <a:pt x="4484" y="767787"/>
                </a:cubicBezTo>
                <a:cubicBezTo>
                  <a:pt x="5849" y="770712"/>
                  <a:pt x="7214" y="773636"/>
                  <a:pt x="8384" y="776756"/>
                </a:cubicBezTo>
                <a:cubicBezTo>
                  <a:pt x="9922" y="779713"/>
                  <a:pt x="10788" y="782977"/>
                  <a:pt x="10918" y="786309"/>
                </a:cubicBezTo>
                <a:cubicBezTo>
                  <a:pt x="10250" y="793657"/>
                  <a:pt x="10977" y="801066"/>
                  <a:pt x="13063" y="808146"/>
                </a:cubicBezTo>
                <a:cubicBezTo>
                  <a:pt x="13940" y="812521"/>
                  <a:pt x="13940" y="817028"/>
                  <a:pt x="13063" y="821403"/>
                </a:cubicBezTo>
                <a:cubicBezTo>
                  <a:pt x="11595" y="832076"/>
                  <a:pt x="8017" y="842349"/>
                  <a:pt x="2535" y="851623"/>
                </a:cubicBezTo>
                <a:cubicBezTo>
                  <a:pt x="1076" y="855024"/>
                  <a:pt x="218" y="858652"/>
                  <a:pt x="0" y="862347"/>
                </a:cubicBezTo>
                <a:lnTo>
                  <a:pt x="11308" y="870535"/>
                </a:lnTo>
                <a:lnTo>
                  <a:pt x="11308" y="899196"/>
                </a:lnTo>
                <a:cubicBezTo>
                  <a:pt x="19015" y="901411"/>
                  <a:pt x="27192" y="901411"/>
                  <a:pt x="34899" y="899196"/>
                </a:cubicBezTo>
                <a:cubicBezTo>
                  <a:pt x="44648" y="896271"/>
                  <a:pt x="50107" y="899196"/>
                  <a:pt x="55956" y="908944"/>
                </a:cubicBezTo>
                <a:cubicBezTo>
                  <a:pt x="57126" y="910894"/>
                  <a:pt x="58101" y="912844"/>
                  <a:pt x="59076" y="914793"/>
                </a:cubicBezTo>
                <a:cubicBezTo>
                  <a:pt x="61411" y="919083"/>
                  <a:pt x="65890" y="921769"/>
                  <a:pt x="70774" y="921812"/>
                </a:cubicBezTo>
                <a:cubicBezTo>
                  <a:pt x="82230" y="911528"/>
                  <a:pt x="97638" y="906821"/>
                  <a:pt x="112887" y="908944"/>
                </a:cubicBezTo>
                <a:cubicBezTo>
                  <a:pt x="121220" y="908837"/>
                  <a:pt x="129520" y="907856"/>
                  <a:pt x="137648" y="906020"/>
                </a:cubicBezTo>
                <a:cubicBezTo>
                  <a:pt x="140957" y="898406"/>
                  <a:pt x="147445" y="892631"/>
                  <a:pt x="155390" y="890227"/>
                </a:cubicBezTo>
                <a:cubicBezTo>
                  <a:pt x="157406" y="889225"/>
                  <a:pt x="159096" y="887669"/>
                  <a:pt x="160264" y="885743"/>
                </a:cubicBezTo>
                <a:lnTo>
                  <a:pt x="175277" y="865076"/>
                </a:lnTo>
                <a:cubicBezTo>
                  <a:pt x="174739" y="863786"/>
                  <a:pt x="174086" y="862546"/>
                  <a:pt x="173327" y="861372"/>
                </a:cubicBezTo>
                <a:cubicBezTo>
                  <a:pt x="168781" y="854497"/>
                  <a:pt x="169504" y="845408"/>
                  <a:pt x="175082" y="839340"/>
                </a:cubicBezTo>
                <a:cubicBezTo>
                  <a:pt x="179761" y="833101"/>
                  <a:pt x="185025" y="827058"/>
                  <a:pt x="189315" y="819844"/>
                </a:cubicBezTo>
                <a:cubicBezTo>
                  <a:pt x="191921" y="815414"/>
                  <a:pt x="196339" y="812349"/>
                  <a:pt x="201403" y="811460"/>
                </a:cubicBezTo>
                <a:cubicBezTo>
                  <a:pt x="210627" y="808742"/>
                  <a:pt x="219422" y="804739"/>
                  <a:pt x="227529" y="799567"/>
                </a:cubicBezTo>
                <a:cubicBezTo>
                  <a:pt x="232910" y="797140"/>
                  <a:pt x="235901" y="791318"/>
                  <a:pt x="234742" y="785529"/>
                </a:cubicBezTo>
                <a:cubicBezTo>
                  <a:pt x="234742" y="783969"/>
                  <a:pt x="234742" y="782410"/>
                  <a:pt x="233573" y="780655"/>
                </a:cubicBezTo>
                <a:cubicBezTo>
                  <a:pt x="231623" y="769152"/>
                  <a:pt x="232598" y="767007"/>
                  <a:pt x="242346" y="761158"/>
                </a:cubicBezTo>
                <a:lnTo>
                  <a:pt x="250925" y="756869"/>
                </a:lnTo>
                <a:cubicBezTo>
                  <a:pt x="256667" y="757820"/>
                  <a:pt x="262461" y="758405"/>
                  <a:pt x="268277" y="758623"/>
                </a:cubicBezTo>
                <a:cubicBezTo>
                  <a:pt x="274516" y="758623"/>
                  <a:pt x="278220" y="763498"/>
                  <a:pt x="283680" y="764862"/>
                </a:cubicBezTo>
                <a:cubicBezTo>
                  <a:pt x="289564" y="767108"/>
                  <a:pt x="296212" y="765824"/>
                  <a:pt x="300837" y="761548"/>
                </a:cubicBezTo>
                <a:cubicBezTo>
                  <a:pt x="305890" y="757054"/>
                  <a:pt x="311699" y="753490"/>
                  <a:pt x="317994" y="751020"/>
                </a:cubicBezTo>
                <a:cubicBezTo>
                  <a:pt x="323790" y="748957"/>
                  <a:pt x="329053" y="745627"/>
                  <a:pt x="333397" y="741271"/>
                </a:cubicBezTo>
                <a:cubicBezTo>
                  <a:pt x="335541" y="738932"/>
                  <a:pt x="339441" y="736007"/>
                  <a:pt x="341780" y="736592"/>
                </a:cubicBezTo>
                <a:cubicBezTo>
                  <a:pt x="349382" y="738606"/>
                  <a:pt x="356812" y="741215"/>
                  <a:pt x="364007" y="744391"/>
                </a:cubicBezTo>
                <a:cubicBezTo>
                  <a:pt x="368101" y="746145"/>
                  <a:pt x="369076" y="750045"/>
                  <a:pt x="370441" y="753944"/>
                </a:cubicBezTo>
                <a:cubicBezTo>
                  <a:pt x="372942" y="763209"/>
                  <a:pt x="378091" y="771544"/>
                  <a:pt x="385258" y="777925"/>
                </a:cubicBezTo>
                <a:cubicBezTo>
                  <a:pt x="394227" y="784749"/>
                  <a:pt x="402221" y="792743"/>
                  <a:pt x="410799" y="799957"/>
                </a:cubicBezTo>
                <a:cubicBezTo>
                  <a:pt x="413558" y="802725"/>
                  <a:pt x="416982" y="804739"/>
                  <a:pt x="420743" y="805806"/>
                </a:cubicBezTo>
                <a:cubicBezTo>
                  <a:pt x="430084" y="807941"/>
                  <a:pt x="438775" y="812287"/>
                  <a:pt x="446089" y="818479"/>
                </a:cubicBezTo>
                <a:cubicBezTo>
                  <a:pt x="451158" y="821793"/>
                  <a:pt x="457202" y="823743"/>
                  <a:pt x="459931" y="830177"/>
                </a:cubicBezTo>
                <a:cubicBezTo>
                  <a:pt x="461101" y="832082"/>
                  <a:pt x="462891" y="833528"/>
                  <a:pt x="465001" y="834271"/>
                </a:cubicBezTo>
                <a:cubicBezTo>
                  <a:pt x="478258" y="839145"/>
                  <a:pt x="477479" y="851623"/>
                  <a:pt x="480793" y="861762"/>
                </a:cubicBezTo>
                <a:lnTo>
                  <a:pt x="473384" y="874045"/>
                </a:lnTo>
                <a:cubicBezTo>
                  <a:pt x="471629" y="874045"/>
                  <a:pt x="471240" y="875410"/>
                  <a:pt x="470655" y="875410"/>
                </a:cubicBezTo>
                <a:cubicBezTo>
                  <a:pt x="456038" y="880900"/>
                  <a:pt x="440218" y="882382"/>
                  <a:pt x="424837" y="879699"/>
                </a:cubicBezTo>
                <a:cubicBezTo>
                  <a:pt x="421717" y="878529"/>
                  <a:pt x="417233" y="880869"/>
                  <a:pt x="413724" y="882234"/>
                </a:cubicBezTo>
                <a:cubicBezTo>
                  <a:pt x="410214" y="883598"/>
                  <a:pt x="412749" y="885158"/>
                  <a:pt x="412164" y="886913"/>
                </a:cubicBezTo>
                <a:lnTo>
                  <a:pt x="451158" y="907580"/>
                </a:lnTo>
                <a:cubicBezTo>
                  <a:pt x="454264" y="909305"/>
                  <a:pt x="458181" y="908184"/>
                  <a:pt x="459906" y="905078"/>
                </a:cubicBezTo>
                <a:cubicBezTo>
                  <a:pt x="460473" y="904056"/>
                  <a:pt x="460752" y="902898"/>
                  <a:pt x="460711" y="901730"/>
                </a:cubicBezTo>
                <a:cubicBezTo>
                  <a:pt x="460711" y="899391"/>
                  <a:pt x="459736" y="897246"/>
                  <a:pt x="459736" y="895102"/>
                </a:cubicBezTo>
                <a:cubicBezTo>
                  <a:pt x="459613" y="889332"/>
                  <a:pt x="462214" y="883842"/>
                  <a:pt x="466755" y="880284"/>
                </a:cubicBezTo>
                <a:lnTo>
                  <a:pt x="476309" y="880284"/>
                </a:lnTo>
                <a:lnTo>
                  <a:pt x="482548" y="873850"/>
                </a:lnTo>
                <a:cubicBezTo>
                  <a:pt x="486837" y="868976"/>
                  <a:pt x="487032" y="861372"/>
                  <a:pt x="494636" y="858252"/>
                </a:cubicBezTo>
                <a:cubicBezTo>
                  <a:pt x="497560" y="857083"/>
                  <a:pt x="496585" y="852013"/>
                  <a:pt x="494636" y="849284"/>
                </a:cubicBezTo>
                <a:cubicBezTo>
                  <a:pt x="492169" y="846667"/>
                  <a:pt x="489496" y="844256"/>
                  <a:pt x="486642" y="842070"/>
                </a:cubicBezTo>
                <a:cubicBezTo>
                  <a:pt x="486831" y="835231"/>
                  <a:pt x="490816" y="829066"/>
                  <a:pt x="496975" y="826083"/>
                </a:cubicBezTo>
                <a:cubicBezTo>
                  <a:pt x="501766" y="827289"/>
                  <a:pt x="506457" y="828853"/>
                  <a:pt x="511013" y="830762"/>
                </a:cubicBezTo>
                <a:cubicBezTo>
                  <a:pt x="514643" y="833454"/>
                  <a:pt x="517977" y="836525"/>
                  <a:pt x="520957" y="839925"/>
                </a:cubicBezTo>
                <a:cubicBezTo>
                  <a:pt x="520957" y="835441"/>
                  <a:pt x="522126" y="832711"/>
                  <a:pt x="520957" y="831737"/>
                </a:cubicBezTo>
                <a:cubicBezTo>
                  <a:pt x="517176" y="827594"/>
                  <a:pt x="512846" y="823985"/>
                  <a:pt x="508089" y="821013"/>
                </a:cubicBezTo>
                <a:cubicBezTo>
                  <a:pt x="497560" y="814774"/>
                  <a:pt x="486447" y="809510"/>
                  <a:pt x="475919" y="804051"/>
                </a:cubicBezTo>
                <a:lnTo>
                  <a:pt x="475919" y="794888"/>
                </a:lnTo>
                <a:cubicBezTo>
                  <a:pt x="456449" y="796759"/>
                  <a:pt x="438604" y="783919"/>
                  <a:pt x="434195" y="764862"/>
                </a:cubicBezTo>
                <a:cubicBezTo>
                  <a:pt x="432714" y="759945"/>
                  <a:pt x="429350" y="755812"/>
                  <a:pt x="424837" y="753359"/>
                </a:cubicBezTo>
                <a:lnTo>
                  <a:pt x="414894" y="746925"/>
                </a:lnTo>
                <a:cubicBezTo>
                  <a:pt x="409286" y="743816"/>
                  <a:pt x="406011" y="737719"/>
                  <a:pt x="406510" y="731328"/>
                </a:cubicBezTo>
                <a:cubicBezTo>
                  <a:pt x="406929" y="724835"/>
                  <a:pt x="406929" y="718323"/>
                  <a:pt x="406510" y="711831"/>
                </a:cubicBezTo>
                <a:cubicBezTo>
                  <a:pt x="415673" y="709296"/>
                  <a:pt x="423277" y="702277"/>
                  <a:pt x="433611" y="705592"/>
                </a:cubicBezTo>
                <a:cubicBezTo>
                  <a:pt x="434975" y="711831"/>
                  <a:pt x="429711" y="719045"/>
                  <a:pt x="438290" y="722749"/>
                </a:cubicBezTo>
                <a:lnTo>
                  <a:pt x="447453" y="715145"/>
                </a:lnTo>
                <a:cubicBezTo>
                  <a:pt x="452341" y="715984"/>
                  <a:pt x="456168" y="719811"/>
                  <a:pt x="457007" y="724699"/>
                </a:cubicBezTo>
                <a:cubicBezTo>
                  <a:pt x="460380" y="741100"/>
                  <a:pt x="472908" y="754083"/>
                  <a:pt x="489177" y="758039"/>
                </a:cubicBezTo>
                <a:cubicBezTo>
                  <a:pt x="493382" y="759540"/>
                  <a:pt x="497377" y="761571"/>
                  <a:pt x="501070" y="764083"/>
                </a:cubicBezTo>
                <a:cubicBezTo>
                  <a:pt x="507504" y="768372"/>
                  <a:pt x="513548" y="773636"/>
                  <a:pt x="520567" y="777340"/>
                </a:cubicBezTo>
                <a:cubicBezTo>
                  <a:pt x="530030" y="782474"/>
                  <a:pt x="538328" y="789510"/>
                  <a:pt x="544938" y="798007"/>
                </a:cubicBezTo>
                <a:cubicBezTo>
                  <a:pt x="544938" y="804246"/>
                  <a:pt x="544938" y="810485"/>
                  <a:pt x="542988" y="817504"/>
                </a:cubicBezTo>
                <a:cubicBezTo>
                  <a:pt x="541723" y="823094"/>
                  <a:pt x="543333" y="828945"/>
                  <a:pt x="547277" y="833101"/>
                </a:cubicBezTo>
                <a:cubicBezTo>
                  <a:pt x="549611" y="835509"/>
                  <a:pt x="551641" y="838194"/>
                  <a:pt x="553321" y="841095"/>
                </a:cubicBezTo>
                <a:cubicBezTo>
                  <a:pt x="556887" y="848134"/>
                  <a:pt x="562448" y="853965"/>
                  <a:pt x="569309" y="857862"/>
                </a:cubicBezTo>
                <a:cubicBezTo>
                  <a:pt x="570479" y="857862"/>
                  <a:pt x="572038" y="860202"/>
                  <a:pt x="571843" y="861372"/>
                </a:cubicBezTo>
                <a:cubicBezTo>
                  <a:pt x="570674" y="868976"/>
                  <a:pt x="575938" y="870730"/>
                  <a:pt x="581397" y="872875"/>
                </a:cubicBezTo>
                <a:cubicBezTo>
                  <a:pt x="581397" y="872875"/>
                  <a:pt x="582567" y="874630"/>
                  <a:pt x="583152" y="875605"/>
                </a:cubicBezTo>
                <a:lnTo>
                  <a:pt x="576328" y="884183"/>
                </a:lnTo>
                <a:cubicBezTo>
                  <a:pt x="582222" y="888983"/>
                  <a:pt x="585772" y="896084"/>
                  <a:pt x="586076" y="903680"/>
                </a:cubicBezTo>
                <a:cubicBezTo>
                  <a:pt x="594265" y="899586"/>
                  <a:pt x="599724" y="911869"/>
                  <a:pt x="608497" y="905045"/>
                </a:cubicBezTo>
                <a:lnTo>
                  <a:pt x="605768" y="892762"/>
                </a:lnTo>
                <a:cubicBezTo>
                  <a:pt x="612982" y="890227"/>
                  <a:pt x="611227" y="886133"/>
                  <a:pt x="609082" y="882039"/>
                </a:cubicBezTo>
                <a:lnTo>
                  <a:pt x="627020" y="882039"/>
                </a:lnTo>
                <a:lnTo>
                  <a:pt x="630529" y="874630"/>
                </a:lnTo>
                <a:lnTo>
                  <a:pt x="630529" y="874630"/>
                </a:lnTo>
                <a:cubicBezTo>
                  <a:pt x="629359" y="867806"/>
                  <a:pt x="627020" y="865076"/>
                  <a:pt x="621560" y="867026"/>
                </a:cubicBezTo>
                <a:cubicBezTo>
                  <a:pt x="616556" y="868902"/>
                  <a:pt x="610917" y="867681"/>
                  <a:pt x="607133" y="863907"/>
                </a:cubicBezTo>
                <a:cubicBezTo>
                  <a:pt x="607133" y="858837"/>
                  <a:pt x="608303" y="853378"/>
                  <a:pt x="609082" y="848114"/>
                </a:cubicBezTo>
                <a:cubicBezTo>
                  <a:pt x="605768" y="841290"/>
                  <a:pt x="598164" y="835441"/>
                  <a:pt x="604793" y="825888"/>
                </a:cubicBezTo>
                <a:cubicBezTo>
                  <a:pt x="607536" y="827482"/>
                  <a:pt x="610406" y="828853"/>
                  <a:pt x="613372" y="829982"/>
                </a:cubicBezTo>
                <a:cubicBezTo>
                  <a:pt x="616045" y="830762"/>
                  <a:pt x="618887" y="830762"/>
                  <a:pt x="621560" y="829982"/>
                </a:cubicBezTo>
                <a:cubicBezTo>
                  <a:pt x="623120" y="829982"/>
                  <a:pt x="624095" y="826472"/>
                  <a:pt x="624485" y="824523"/>
                </a:cubicBezTo>
                <a:cubicBezTo>
                  <a:pt x="624875" y="822573"/>
                  <a:pt x="627799" y="820428"/>
                  <a:pt x="630529" y="819649"/>
                </a:cubicBezTo>
                <a:cubicBezTo>
                  <a:pt x="643091" y="814131"/>
                  <a:pt x="657507" y="814778"/>
                  <a:pt x="669523" y="821403"/>
                </a:cubicBezTo>
                <a:cubicBezTo>
                  <a:pt x="675705" y="825424"/>
                  <a:pt x="683695" y="825348"/>
                  <a:pt x="689799" y="821208"/>
                </a:cubicBezTo>
                <a:cubicBezTo>
                  <a:pt x="698051" y="814607"/>
                  <a:pt x="709195" y="812897"/>
                  <a:pt x="719045" y="816724"/>
                </a:cubicBezTo>
                <a:cubicBezTo>
                  <a:pt x="720922" y="814827"/>
                  <a:pt x="723096" y="813248"/>
                  <a:pt x="725479" y="812045"/>
                </a:cubicBezTo>
                <a:cubicBezTo>
                  <a:pt x="720213" y="810701"/>
                  <a:pt x="715062" y="808941"/>
                  <a:pt x="710076" y="806781"/>
                </a:cubicBezTo>
                <a:cubicBezTo>
                  <a:pt x="707218" y="805005"/>
                  <a:pt x="704867" y="802521"/>
                  <a:pt x="703252" y="799567"/>
                </a:cubicBezTo>
                <a:cubicBezTo>
                  <a:pt x="700328" y="794303"/>
                  <a:pt x="697793" y="788649"/>
                  <a:pt x="695064" y="782995"/>
                </a:cubicBezTo>
                <a:cubicBezTo>
                  <a:pt x="703837" y="763498"/>
                  <a:pt x="703837" y="763498"/>
                  <a:pt x="712221" y="758623"/>
                </a:cubicBezTo>
                <a:cubicBezTo>
                  <a:pt x="710322" y="744549"/>
                  <a:pt x="718415" y="731033"/>
                  <a:pt x="731718" y="726064"/>
                </a:cubicBezTo>
                <a:lnTo>
                  <a:pt x="734057" y="712221"/>
                </a:lnTo>
                <a:lnTo>
                  <a:pt x="757454" y="688435"/>
                </a:lnTo>
                <a:cubicBezTo>
                  <a:pt x="764724" y="685968"/>
                  <a:pt x="772605" y="685968"/>
                  <a:pt x="779875" y="688435"/>
                </a:cubicBezTo>
                <a:cubicBezTo>
                  <a:pt x="781045" y="697793"/>
                  <a:pt x="782605" y="699548"/>
                  <a:pt x="790403" y="699158"/>
                </a:cubicBezTo>
                <a:cubicBezTo>
                  <a:pt x="798202" y="698768"/>
                  <a:pt x="802686" y="696818"/>
                  <a:pt x="808340" y="702472"/>
                </a:cubicBezTo>
                <a:cubicBezTo>
                  <a:pt x="806586" y="710076"/>
                  <a:pt x="796642" y="708321"/>
                  <a:pt x="793133" y="715730"/>
                </a:cubicBezTo>
                <a:lnTo>
                  <a:pt x="806976" y="723919"/>
                </a:lnTo>
                <a:lnTo>
                  <a:pt x="809315" y="737762"/>
                </a:lnTo>
                <a:cubicBezTo>
                  <a:pt x="812630" y="737762"/>
                  <a:pt x="816139" y="737762"/>
                  <a:pt x="817699" y="737762"/>
                </a:cubicBezTo>
                <a:cubicBezTo>
                  <a:pt x="823841" y="733734"/>
                  <a:pt x="830372" y="730337"/>
                  <a:pt x="837196" y="727623"/>
                </a:cubicBezTo>
                <a:cubicBezTo>
                  <a:pt x="842088" y="725001"/>
                  <a:pt x="847699" y="724042"/>
                  <a:pt x="853183" y="724894"/>
                </a:cubicBezTo>
                <a:cubicBezTo>
                  <a:pt x="857083" y="724894"/>
                  <a:pt x="859617" y="723334"/>
                  <a:pt x="858447" y="717875"/>
                </a:cubicBezTo>
                <a:lnTo>
                  <a:pt x="852403" y="717875"/>
                </a:lnTo>
                <a:cubicBezTo>
                  <a:pt x="843616" y="720437"/>
                  <a:pt x="834418" y="715391"/>
                  <a:pt x="831854" y="706604"/>
                </a:cubicBezTo>
                <a:cubicBezTo>
                  <a:pt x="831628" y="705826"/>
                  <a:pt x="831458" y="705030"/>
                  <a:pt x="831347" y="704227"/>
                </a:cubicBezTo>
                <a:cubicBezTo>
                  <a:pt x="830411" y="700846"/>
                  <a:pt x="831846" y="697255"/>
                  <a:pt x="834856" y="695454"/>
                </a:cubicBezTo>
                <a:cubicBezTo>
                  <a:pt x="836311" y="694598"/>
                  <a:pt x="837806" y="693816"/>
                  <a:pt x="839340" y="693114"/>
                </a:cubicBezTo>
                <a:cubicBezTo>
                  <a:pt x="861918" y="682995"/>
                  <a:pt x="885922" y="676419"/>
                  <a:pt x="910504" y="673617"/>
                </a:cubicBezTo>
                <a:cubicBezTo>
                  <a:pt x="910504" y="673617"/>
                  <a:pt x="912064" y="674787"/>
                  <a:pt x="913039" y="675372"/>
                </a:cubicBezTo>
                <a:cubicBezTo>
                  <a:pt x="907229" y="682059"/>
                  <a:pt x="899865" y="687214"/>
                  <a:pt x="891592" y="690384"/>
                </a:cubicBezTo>
                <a:lnTo>
                  <a:pt x="895297" y="698573"/>
                </a:lnTo>
                <a:cubicBezTo>
                  <a:pt x="888083" y="706177"/>
                  <a:pt x="884963" y="718070"/>
                  <a:pt x="872680" y="720994"/>
                </a:cubicBezTo>
                <a:cubicBezTo>
                  <a:pt x="878919" y="729768"/>
                  <a:pt x="878919" y="729768"/>
                  <a:pt x="885353" y="733083"/>
                </a:cubicBezTo>
                <a:cubicBezTo>
                  <a:pt x="891787" y="736397"/>
                  <a:pt x="900171" y="740491"/>
                  <a:pt x="907190" y="744781"/>
                </a:cubicBezTo>
                <a:cubicBezTo>
                  <a:pt x="920838" y="744781"/>
                  <a:pt x="934290" y="744781"/>
                  <a:pt x="947938" y="746535"/>
                </a:cubicBezTo>
                <a:cubicBezTo>
                  <a:pt x="975639" y="747918"/>
                  <a:pt x="1002830" y="754535"/>
                  <a:pt x="1028070" y="766032"/>
                </a:cubicBezTo>
                <a:cubicBezTo>
                  <a:pt x="1037622" y="771526"/>
                  <a:pt x="1047676" y="776094"/>
                  <a:pt x="1058096" y="779680"/>
                </a:cubicBezTo>
                <a:cubicBezTo>
                  <a:pt x="1063488" y="781154"/>
                  <a:pt x="1069096" y="781682"/>
                  <a:pt x="1074668" y="781240"/>
                </a:cubicBezTo>
                <a:lnTo>
                  <a:pt x="1074668" y="781240"/>
                </a:lnTo>
                <a:cubicBezTo>
                  <a:pt x="1071654" y="777190"/>
                  <a:pt x="1069768" y="772414"/>
                  <a:pt x="1069209" y="767397"/>
                </a:cubicBezTo>
                <a:cubicBezTo>
                  <a:pt x="1070616" y="755709"/>
                  <a:pt x="1064531" y="744395"/>
                  <a:pt x="1054001" y="739127"/>
                </a:cubicBezTo>
                <a:lnTo>
                  <a:pt x="1071743" y="711051"/>
                </a:lnTo>
                <a:cubicBezTo>
                  <a:pt x="1083367" y="707025"/>
                  <a:pt x="1094143" y="700878"/>
                  <a:pt x="1103523" y="692919"/>
                </a:cubicBezTo>
                <a:cubicBezTo>
                  <a:pt x="1113554" y="686674"/>
                  <a:pt x="1124285" y="681634"/>
                  <a:pt x="1135498" y="677906"/>
                </a:cubicBezTo>
                <a:cubicBezTo>
                  <a:pt x="1138711" y="676744"/>
                  <a:pt x="1142228" y="676744"/>
                  <a:pt x="1145441" y="677906"/>
                </a:cubicBezTo>
                <a:lnTo>
                  <a:pt x="1149146" y="679466"/>
                </a:lnTo>
                <a:cubicBezTo>
                  <a:pt x="1150152" y="658616"/>
                  <a:pt x="1154769" y="638102"/>
                  <a:pt x="1162794" y="618831"/>
                </a:cubicBezTo>
                <a:cubicBezTo>
                  <a:pt x="1168436" y="599929"/>
                  <a:pt x="1180156" y="583413"/>
                  <a:pt x="1196133" y="571843"/>
                </a:cubicBezTo>
                <a:cubicBezTo>
                  <a:pt x="1213201" y="564733"/>
                  <a:pt x="1231700" y="561728"/>
                  <a:pt x="1250140" y="563070"/>
                </a:cubicBezTo>
                <a:cubicBezTo>
                  <a:pt x="1257663" y="563752"/>
                  <a:pt x="1265232" y="563752"/>
                  <a:pt x="1272756" y="563070"/>
                </a:cubicBezTo>
                <a:cubicBezTo>
                  <a:pt x="1278605" y="561900"/>
                  <a:pt x="1278605" y="556246"/>
                  <a:pt x="1278605" y="551177"/>
                </a:cubicBezTo>
                <a:cubicBezTo>
                  <a:pt x="1278441" y="540808"/>
                  <a:pt x="1277199" y="530485"/>
                  <a:pt x="1274901" y="520372"/>
                </a:cubicBezTo>
                <a:cubicBezTo>
                  <a:pt x="1272257" y="510079"/>
                  <a:pt x="1272664" y="499241"/>
                  <a:pt x="1276071" y="489177"/>
                </a:cubicBezTo>
                <a:cubicBezTo>
                  <a:pt x="1262945" y="484930"/>
                  <a:pt x="1254361" y="472335"/>
                  <a:pt x="1255209" y="458567"/>
                </a:cubicBezTo>
                <a:cubicBezTo>
                  <a:pt x="1258553" y="443628"/>
                  <a:pt x="1265217" y="429635"/>
                  <a:pt x="1274706" y="417623"/>
                </a:cubicBezTo>
                <a:cubicBezTo>
                  <a:pt x="1278800" y="411384"/>
                  <a:pt x="1282894" y="405145"/>
                  <a:pt x="1286794" y="398126"/>
                </a:cubicBezTo>
                <a:cubicBezTo>
                  <a:pt x="1290693" y="391107"/>
                  <a:pt x="1295567" y="381749"/>
                  <a:pt x="1299857" y="373560"/>
                </a:cubicBezTo>
                <a:cubicBezTo>
                  <a:pt x="1309605" y="355233"/>
                  <a:pt x="1319354" y="336711"/>
                  <a:pt x="1327737" y="317799"/>
                </a:cubicBezTo>
                <a:cubicBezTo>
                  <a:pt x="1336550" y="299150"/>
                  <a:pt x="1343095" y="279515"/>
                  <a:pt x="1347234" y="259308"/>
                </a:cubicBezTo>
                <a:cubicBezTo>
                  <a:pt x="1348755" y="249500"/>
                  <a:pt x="1349601" y="239597"/>
                  <a:pt x="1349769" y="229673"/>
                </a:cubicBezTo>
                <a:cubicBezTo>
                  <a:pt x="1349431" y="219435"/>
                  <a:pt x="1348125" y="209250"/>
                  <a:pt x="1345869" y="199258"/>
                </a:cubicBezTo>
                <a:cubicBezTo>
                  <a:pt x="1341757" y="184384"/>
                  <a:pt x="1345179" y="168437"/>
                  <a:pt x="1355033" y="156560"/>
                </a:cubicBezTo>
                <a:cubicBezTo>
                  <a:pt x="1359718" y="152469"/>
                  <a:pt x="1364668" y="148691"/>
                  <a:pt x="1369851" y="145252"/>
                </a:cubicBezTo>
                <a:cubicBezTo>
                  <a:pt x="1376723" y="139516"/>
                  <a:pt x="1382878" y="132969"/>
                  <a:pt x="1388178" y="125755"/>
                </a:cubicBezTo>
                <a:cubicBezTo>
                  <a:pt x="1400564" y="108028"/>
                  <a:pt x="1407908" y="87276"/>
                  <a:pt x="1409429" y="65704"/>
                </a:cubicBezTo>
                <a:lnTo>
                  <a:pt x="1409429" y="65704"/>
                </a:lnTo>
                <a:cubicBezTo>
                  <a:pt x="1400385" y="62337"/>
                  <a:pt x="1391751" y="57954"/>
                  <a:pt x="1383693" y="52642"/>
                </a:cubicBezTo>
                <a:close/>
                <a:moveTo>
                  <a:pt x="363227" y="244296"/>
                </a:moveTo>
                <a:cubicBezTo>
                  <a:pt x="362539" y="242502"/>
                  <a:pt x="361757" y="240745"/>
                  <a:pt x="360887" y="239032"/>
                </a:cubicBezTo>
                <a:lnTo>
                  <a:pt x="380384" y="236302"/>
                </a:lnTo>
                <a:cubicBezTo>
                  <a:pt x="377655" y="243711"/>
                  <a:pt x="370831" y="243906"/>
                  <a:pt x="363227" y="244296"/>
                </a:cubicBezTo>
                <a:close/>
                <a:moveTo>
                  <a:pt x="382724" y="235327"/>
                </a:moveTo>
                <a:cubicBezTo>
                  <a:pt x="382425" y="233062"/>
                  <a:pt x="382425" y="230769"/>
                  <a:pt x="382724" y="228503"/>
                </a:cubicBezTo>
                <a:cubicBezTo>
                  <a:pt x="382724" y="228503"/>
                  <a:pt x="385258" y="227334"/>
                  <a:pt x="386623" y="226944"/>
                </a:cubicBezTo>
                <a:cubicBezTo>
                  <a:pt x="387988" y="226554"/>
                  <a:pt x="388183" y="230453"/>
                  <a:pt x="387598" y="231038"/>
                </a:cubicBezTo>
                <a:cubicBezTo>
                  <a:pt x="386013" y="233021"/>
                  <a:pt x="384178" y="234789"/>
                  <a:pt x="382139" y="236302"/>
                </a:cubicBezTo>
                <a:close/>
                <a:moveTo>
                  <a:pt x="506334" y="355818"/>
                </a:moveTo>
                <a:cubicBezTo>
                  <a:pt x="508124" y="356892"/>
                  <a:pt x="509391" y="358655"/>
                  <a:pt x="509843" y="360692"/>
                </a:cubicBezTo>
                <a:cubicBezTo>
                  <a:pt x="509843" y="362642"/>
                  <a:pt x="505554" y="364592"/>
                  <a:pt x="503019" y="363227"/>
                </a:cubicBezTo>
                <a:cubicBezTo>
                  <a:pt x="500485" y="361862"/>
                  <a:pt x="495416" y="358742"/>
                  <a:pt x="490541" y="356013"/>
                </a:cubicBezTo>
                <a:cubicBezTo>
                  <a:pt x="495375" y="353892"/>
                  <a:pt x="500863" y="353821"/>
                  <a:pt x="505749" y="355818"/>
                </a:cubicBezTo>
                <a:close/>
                <a:moveTo>
                  <a:pt x="352309" y="423472"/>
                </a:moveTo>
                <a:lnTo>
                  <a:pt x="352309" y="423472"/>
                </a:lnTo>
                <a:cubicBezTo>
                  <a:pt x="354648" y="423082"/>
                  <a:pt x="353478" y="423277"/>
                  <a:pt x="352309" y="423472"/>
                </a:cubicBezTo>
                <a:close/>
                <a:moveTo>
                  <a:pt x="608303" y="879699"/>
                </a:moveTo>
                <a:cubicBezTo>
                  <a:pt x="608303" y="879699"/>
                  <a:pt x="608303" y="882429"/>
                  <a:pt x="608303" y="883988"/>
                </a:cubicBezTo>
                <a:cubicBezTo>
                  <a:pt x="602851" y="883117"/>
                  <a:pt x="597770" y="880678"/>
                  <a:pt x="593680" y="876969"/>
                </a:cubicBezTo>
                <a:cubicBezTo>
                  <a:pt x="601284" y="873265"/>
                  <a:pt x="604793" y="873850"/>
                  <a:pt x="608303" y="879699"/>
                </a:cubicBezTo>
                <a:close/>
                <a:moveTo>
                  <a:pt x="788259" y="337881"/>
                </a:moveTo>
                <a:cubicBezTo>
                  <a:pt x="783983" y="337390"/>
                  <a:pt x="779666" y="337390"/>
                  <a:pt x="775391" y="337881"/>
                </a:cubicBezTo>
                <a:cubicBezTo>
                  <a:pt x="771751" y="339743"/>
                  <a:pt x="768349" y="342034"/>
                  <a:pt x="765252" y="344705"/>
                </a:cubicBezTo>
                <a:cubicBezTo>
                  <a:pt x="763273" y="342839"/>
                  <a:pt x="761449" y="340817"/>
                  <a:pt x="759793" y="338661"/>
                </a:cubicBezTo>
                <a:lnTo>
                  <a:pt x="740296" y="307466"/>
                </a:lnTo>
                <a:cubicBezTo>
                  <a:pt x="741441" y="305263"/>
                  <a:pt x="742884" y="303229"/>
                  <a:pt x="744586" y="301422"/>
                </a:cubicBezTo>
                <a:cubicBezTo>
                  <a:pt x="748707" y="298138"/>
                  <a:pt x="753002" y="295079"/>
                  <a:pt x="757454" y="292258"/>
                </a:cubicBezTo>
                <a:cubicBezTo>
                  <a:pt x="767592" y="298107"/>
                  <a:pt x="776951" y="303566"/>
                  <a:pt x="787284" y="310195"/>
                </a:cubicBezTo>
                <a:cubicBezTo>
                  <a:pt x="791183" y="312925"/>
                  <a:pt x="792938" y="318189"/>
                  <a:pt x="796252" y="322868"/>
                </a:cubicBezTo>
                <a:close/>
              </a:path>
            </a:pathLst>
          </a:custGeom>
          <a:blipFill rotWithShape="1">
            <a:blip r:embed="rId4">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89" name="Google Shape;189;p4"/>
          <p:cNvGrpSpPr/>
          <p:nvPr/>
        </p:nvGrpSpPr>
        <p:grpSpPr>
          <a:xfrm>
            <a:off x="1290232" y="333843"/>
            <a:ext cx="1853018" cy="1571157"/>
            <a:chOff x="1849169" y="4994743"/>
            <a:chExt cx="1687781" cy="1148107"/>
          </a:xfrm>
        </p:grpSpPr>
        <p:sp>
          <p:nvSpPr>
            <p:cNvPr id="190" name="Google Shape;190;p4"/>
            <p:cNvSpPr/>
            <p:nvPr/>
          </p:nvSpPr>
          <p:spPr>
            <a:xfrm>
              <a:off x="3451174" y="5084101"/>
              <a:ext cx="19406" cy="19406"/>
            </a:xfrm>
            <a:custGeom>
              <a:rect b="b" l="l" r="r" t="t"/>
              <a:pathLst>
                <a:path extrusionOk="0" h="19406" w="19406">
                  <a:moveTo>
                    <a:pt x="0" y="0"/>
                  </a:moveTo>
                  <a:lnTo>
                    <a:pt x="0" y="0"/>
                  </a:lnTo>
                  <a:lnTo>
                    <a:pt x="0" y="0"/>
                  </a:ln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4"/>
            <p:cNvSpPr/>
            <p:nvPr/>
          </p:nvSpPr>
          <p:spPr>
            <a:xfrm>
              <a:off x="2880817" y="4994743"/>
              <a:ext cx="656133" cy="486220"/>
            </a:xfrm>
            <a:custGeom>
              <a:rect b="b" l="l" r="r" t="t"/>
              <a:pathLst>
                <a:path extrusionOk="0" h="486220" w="656133">
                  <a:moveTo>
                    <a:pt x="650311" y="51516"/>
                  </a:moveTo>
                  <a:cubicBezTo>
                    <a:pt x="639506" y="47904"/>
                    <a:pt x="628110" y="46388"/>
                    <a:pt x="616738" y="47052"/>
                  </a:cubicBezTo>
                  <a:cubicBezTo>
                    <a:pt x="610427" y="46709"/>
                    <a:pt x="604345" y="49460"/>
                    <a:pt x="600437" y="54427"/>
                  </a:cubicBezTo>
                  <a:cubicBezTo>
                    <a:pt x="598901" y="56092"/>
                    <a:pt x="597137" y="57528"/>
                    <a:pt x="595197" y="58696"/>
                  </a:cubicBezTo>
                  <a:cubicBezTo>
                    <a:pt x="589185" y="55645"/>
                    <a:pt x="582212" y="55086"/>
                    <a:pt x="575790" y="57143"/>
                  </a:cubicBezTo>
                  <a:lnTo>
                    <a:pt x="570551" y="52486"/>
                  </a:lnTo>
                  <a:lnTo>
                    <a:pt x="568222" y="53650"/>
                  </a:lnTo>
                  <a:cubicBezTo>
                    <a:pt x="560114" y="59441"/>
                    <a:pt x="551470" y="64446"/>
                    <a:pt x="542411" y="68593"/>
                  </a:cubicBezTo>
                  <a:cubicBezTo>
                    <a:pt x="538648" y="69709"/>
                    <a:pt x="535237" y="71782"/>
                    <a:pt x="532514" y="74609"/>
                  </a:cubicBezTo>
                  <a:cubicBezTo>
                    <a:pt x="531340" y="76529"/>
                    <a:pt x="528877" y="77208"/>
                    <a:pt x="526886" y="76162"/>
                  </a:cubicBezTo>
                  <a:cubicBezTo>
                    <a:pt x="532665" y="68360"/>
                    <a:pt x="539917" y="61768"/>
                    <a:pt x="548233" y="56755"/>
                  </a:cubicBezTo>
                  <a:cubicBezTo>
                    <a:pt x="552415" y="54077"/>
                    <a:pt x="554740" y="49278"/>
                    <a:pt x="554249" y="44335"/>
                  </a:cubicBezTo>
                  <a:cubicBezTo>
                    <a:pt x="554121" y="42478"/>
                    <a:pt x="552900" y="40875"/>
                    <a:pt x="551144" y="40260"/>
                  </a:cubicBezTo>
                  <a:cubicBezTo>
                    <a:pt x="546292" y="40260"/>
                    <a:pt x="541441" y="40260"/>
                    <a:pt x="536589" y="41424"/>
                  </a:cubicBezTo>
                  <a:cubicBezTo>
                    <a:pt x="534600" y="41640"/>
                    <a:pt x="532923" y="43010"/>
                    <a:pt x="532320" y="44917"/>
                  </a:cubicBezTo>
                  <a:cubicBezTo>
                    <a:pt x="531936" y="46045"/>
                    <a:pt x="531483" y="47145"/>
                    <a:pt x="530961" y="48216"/>
                  </a:cubicBezTo>
                  <a:lnTo>
                    <a:pt x="501464" y="55591"/>
                  </a:lnTo>
                  <a:cubicBezTo>
                    <a:pt x="500186" y="55882"/>
                    <a:pt x="498859" y="55882"/>
                    <a:pt x="497582" y="55591"/>
                  </a:cubicBezTo>
                  <a:cubicBezTo>
                    <a:pt x="497582" y="55591"/>
                    <a:pt x="497582" y="54232"/>
                    <a:pt x="495836" y="53068"/>
                  </a:cubicBezTo>
                  <a:lnTo>
                    <a:pt x="502240" y="50351"/>
                  </a:lnTo>
                  <a:lnTo>
                    <a:pt x="511749" y="47828"/>
                  </a:lnTo>
                  <a:cubicBezTo>
                    <a:pt x="514660" y="47828"/>
                    <a:pt x="516406" y="45111"/>
                    <a:pt x="515824" y="43365"/>
                  </a:cubicBezTo>
                  <a:cubicBezTo>
                    <a:pt x="515242" y="41618"/>
                    <a:pt x="512719" y="41230"/>
                    <a:pt x="510779" y="41230"/>
                  </a:cubicBezTo>
                  <a:cubicBezTo>
                    <a:pt x="501464" y="41230"/>
                    <a:pt x="491372" y="41230"/>
                    <a:pt x="482639" y="41230"/>
                  </a:cubicBezTo>
                  <a:cubicBezTo>
                    <a:pt x="473906" y="41230"/>
                    <a:pt x="463233" y="43365"/>
                    <a:pt x="455082" y="44529"/>
                  </a:cubicBezTo>
                  <a:cubicBezTo>
                    <a:pt x="448329" y="45102"/>
                    <a:pt x="441744" y="46945"/>
                    <a:pt x="435676" y="49963"/>
                  </a:cubicBezTo>
                  <a:cubicBezTo>
                    <a:pt x="432570" y="51516"/>
                    <a:pt x="431212" y="49963"/>
                    <a:pt x="430242" y="45305"/>
                  </a:cubicBezTo>
                  <a:lnTo>
                    <a:pt x="458187" y="37737"/>
                  </a:lnTo>
                  <a:lnTo>
                    <a:pt x="460904" y="37737"/>
                  </a:lnTo>
                  <a:cubicBezTo>
                    <a:pt x="463427" y="37737"/>
                    <a:pt x="466144" y="37737"/>
                    <a:pt x="468667" y="37737"/>
                  </a:cubicBezTo>
                  <a:cubicBezTo>
                    <a:pt x="480281" y="36571"/>
                    <a:pt x="491983" y="36571"/>
                    <a:pt x="503598" y="37737"/>
                  </a:cubicBezTo>
                  <a:cubicBezTo>
                    <a:pt x="507724" y="38218"/>
                    <a:pt x="511893" y="38218"/>
                    <a:pt x="516018" y="37737"/>
                  </a:cubicBezTo>
                  <a:cubicBezTo>
                    <a:pt x="521999" y="36254"/>
                    <a:pt x="528107" y="35344"/>
                    <a:pt x="534260" y="35020"/>
                  </a:cubicBezTo>
                  <a:cubicBezTo>
                    <a:pt x="540203" y="34323"/>
                    <a:pt x="545637" y="31327"/>
                    <a:pt x="549398" y="26675"/>
                  </a:cubicBezTo>
                  <a:cubicBezTo>
                    <a:pt x="541441" y="21824"/>
                    <a:pt x="531738" y="23570"/>
                    <a:pt x="523199" y="20659"/>
                  </a:cubicBezTo>
                  <a:cubicBezTo>
                    <a:pt x="519795" y="20087"/>
                    <a:pt x="516317" y="20087"/>
                    <a:pt x="512913" y="20659"/>
                  </a:cubicBezTo>
                  <a:cubicBezTo>
                    <a:pt x="512913" y="18525"/>
                    <a:pt x="515242" y="16584"/>
                    <a:pt x="512913" y="14255"/>
                  </a:cubicBezTo>
                  <a:cubicBezTo>
                    <a:pt x="511079" y="12869"/>
                    <a:pt x="508671" y="12505"/>
                    <a:pt x="506509" y="13285"/>
                  </a:cubicBezTo>
                  <a:lnTo>
                    <a:pt x="506509" y="13285"/>
                  </a:lnTo>
                  <a:cubicBezTo>
                    <a:pt x="495383" y="15713"/>
                    <a:pt x="483866" y="15713"/>
                    <a:pt x="472742" y="13285"/>
                  </a:cubicBezTo>
                  <a:cubicBezTo>
                    <a:pt x="471195" y="13099"/>
                    <a:pt x="469631" y="13099"/>
                    <a:pt x="468084" y="13285"/>
                  </a:cubicBezTo>
                  <a:cubicBezTo>
                    <a:pt x="460597" y="12984"/>
                    <a:pt x="453114" y="13970"/>
                    <a:pt x="445961" y="16196"/>
                  </a:cubicBezTo>
                  <a:cubicBezTo>
                    <a:pt x="439574" y="17463"/>
                    <a:pt x="433036" y="17791"/>
                    <a:pt x="426554" y="17166"/>
                  </a:cubicBezTo>
                  <a:cubicBezTo>
                    <a:pt x="428200" y="14859"/>
                    <a:pt x="430903" y="13543"/>
                    <a:pt x="433735" y="13673"/>
                  </a:cubicBezTo>
                  <a:cubicBezTo>
                    <a:pt x="437962" y="13743"/>
                    <a:pt x="442184" y="13419"/>
                    <a:pt x="446349" y="12703"/>
                  </a:cubicBezTo>
                  <a:cubicBezTo>
                    <a:pt x="453737" y="11633"/>
                    <a:pt x="461207" y="11243"/>
                    <a:pt x="468667" y="11538"/>
                  </a:cubicBezTo>
                  <a:cubicBezTo>
                    <a:pt x="477982" y="11538"/>
                    <a:pt x="488073" y="11538"/>
                    <a:pt x="496806" y="11538"/>
                  </a:cubicBezTo>
                  <a:cubicBezTo>
                    <a:pt x="499240" y="11125"/>
                    <a:pt x="501597" y="10339"/>
                    <a:pt x="503792" y="9209"/>
                  </a:cubicBezTo>
                  <a:cubicBezTo>
                    <a:pt x="502325" y="8272"/>
                    <a:pt x="500765" y="7492"/>
                    <a:pt x="499135" y="6881"/>
                  </a:cubicBezTo>
                  <a:cubicBezTo>
                    <a:pt x="492798" y="5278"/>
                    <a:pt x="486239" y="4752"/>
                    <a:pt x="479728" y="5328"/>
                  </a:cubicBezTo>
                  <a:cubicBezTo>
                    <a:pt x="472160" y="7269"/>
                    <a:pt x="466144" y="1059"/>
                    <a:pt x="458769" y="2029"/>
                  </a:cubicBezTo>
                  <a:cubicBezTo>
                    <a:pt x="457801" y="2126"/>
                    <a:pt x="456827" y="2126"/>
                    <a:pt x="455858" y="2029"/>
                  </a:cubicBezTo>
                  <a:lnTo>
                    <a:pt x="443438" y="2029"/>
                  </a:lnTo>
                  <a:cubicBezTo>
                    <a:pt x="434247" y="-463"/>
                    <a:pt x="424585" y="-663"/>
                    <a:pt x="415299" y="1447"/>
                  </a:cubicBezTo>
                  <a:cubicBezTo>
                    <a:pt x="414097" y="1819"/>
                    <a:pt x="412813" y="1819"/>
                    <a:pt x="411611" y="1447"/>
                  </a:cubicBezTo>
                  <a:cubicBezTo>
                    <a:pt x="403849" y="-494"/>
                    <a:pt x="396280" y="3193"/>
                    <a:pt x="388518" y="1447"/>
                  </a:cubicBezTo>
                  <a:cubicBezTo>
                    <a:pt x="388518" y="1447"/>
                    <a:pt x="386577" y="1447"/>
                    <a:pt x="386189" y="2805"/>
                  </a:cubicBezTo>
                  <a:cubicBezTo>
                    <a:pt x="385283" y="4232"/>
                    <a:pt x="383484" y="4804"/>
                    <a:pt x="381920" y="4164"/>
                  </a:cubicBezTo>
                  <a:cubicBezTo>
                    <a:pt x="375709" y="1253"/>
                    <a:pt x="370470" y="5134"/>
                    <a:pt x="363677" y="6104"/>
                  </a:cubicBezTo>
                  <a:cubicBezTo>
                    <a:pt x="367171" y="11926"/>
                    <a:pt x="373575" y="8821"/>
                    <a:pt x="377844" y="11732"/>
                  </a:cubicBezTo>
                  <a:lnTo>
                    <a:pt x="362125" y="15614"/>
                  </a:lnTo>
                  <a:lnTo>
                    <a:pt x="363872" y="21436"/>
                  </a:lnTo>
                  <a:lnTo>
                    <a:pt x="352810" y="15614"/>
                  </a:lnTo>
                  <a:lnTo>
                    <a:pt x="352810" y="12897"/>
                  </a:lnTo>
                  <a:cubicBezTo>
                    <a:pt x="347011" y="12171"/>
                    <a:pt x="341143" y="12171"/>
                    <a:pt x="335344" y="12897"/>
                  </a:cubicBezTo>
                  <a:cubicBezTo>
                    <a:pt x="332126" y="12609"/>
                    <a:pt x="329012" y="11616"/>
                    <a:pt x="326223" y="9986"/>
                  </a:cubicBezTo>
                  <a:cubicBezTo>
                    <a:pt x="322879" y="7733"/>
                    <a:pt x="318505" y="7733"/>
                    <a:pt x="315161" y="9986"/>
                  </a:cubicBezTo>
                  <a:cubicBezTo>
                    <a:pt x="311783" y="12029"/>
                    <a:pt x="307711" y="12590"/>
                    <a:pt x="303906" y="11538"/>
                  </a:cubicBezTo>
                  <a:cubicBezTo>
                    <a:pt x="300847" y="10708"/>
                    <a:pt x="297579" y="11598"/>
                    <a:pt x="295367" y="13867"/>
                  </a:cubicBezTo>
                  <a:cubicBezTo>
                    <a:pt x="295367" y="16196"/>
                    <a:pt x="296919" y="18136"/>
                    <a:pt x="299830" y="18136"/>
                  </a:cubicBezTo>
                  <a:cubicBezTo>
                    <a:pt x="302741" y="18136"/>
                    <a:pt x="307593" y="18136"/>
                    <a:pt x="311474" y="18136"/>
                  </a:cubicBezTo>
                  <a:cubicBezTo>
                    <a:pt x="322441" y="18030"/>
                    <a:pt x="333382" y="19202"/>
                    <a:pt x="344077" y="21630"/>
                  </a:cubicBezTo>
                  <a:cubicBezTo>
                    <a:pt x="349511" y="22794"/>
                    <a:pt x="350093" y="23570"/>
                    <a:pt x="349511" y="30362"/>
                  </a:cubicBezTo>
                  <a:cubicBezTo>
                    <a:pt x="344351" y="26873"/>
                    <a:pt x="338426" y="24676"/>
                    <a:pt x="332239" y="23958"/>
                  </a:cubicBezTo>
                  <a:cubicBezTo>
                    <a:pt x="331075" y="24929"/>
                    <a:pt x="332239" y="27452"/>
                    <a:pt x="329716" y="27452"/>
                  </a:cubicBezTo>
                  <a:cubicBezTo>
                    <a:pt x="325059" y="22406"/>
                    <a:pt x="325059" y="22212"/>
                    <a:pt x="319237" y="22212"/>
                  </a:cubicBezTo>
                  <a:lnTo>
                    <a:pt x="297695" y="22212"/>
                  </a:lnTo>
                  <a:cubicBezTo>
                    <a:pt x="296531" y="22212"/>
                    <a:pt x="294979" y="22212"/>
                    <a:pt x="294784" y="24541"/>
                  </a:cubicBezTo>
                  <a:lnTo>
                    <a:pt x="305846" y="29780"/>
                  </a:lnTo>
                  <a:cubicBezTo>
                    <a:pt x="306892" y="30535"/>
                    <a:pt x="307808" y="31451"/>
                    <a:pt x="308563" y="32497"/>
                  </a:cubicBezTo>
                  <a:cubicBezTo>
                    <a:pt x="303129" y="34050"/>
                    <a:pt x="302935" y="34438"/>
                    <a:pt x="300995" y="32497"/>
                  </a:cubicBezTo>
                  <a:cubicBezTo>
                    <a:pt x="296469" y="28812"/>
                    <a:pt x="291043" y="26400"/>
                    <a:pt x="285275" y="25511"/>
                  </a:cubicBezTo>
                  <a:cubicBezTo>
                    <a:pt x="280812" y="24152"/>
                    <a:pt x="278677" y="25511"/>
                    <a:pt x="272661" y="27452"/>
                  </a:cubicBezTo>
                  <a:cubicBezTo>
                    <a:pt x="274563" y="30506"/>
                    <a:pt x="277662" y="32618"/>
                    <a:pt x="281200" y="33273"/>
                  </a:cubicBezTo>
                  <a:cubicBezTo>
                    <a:pt x="284990" y="34038"/>
                    <a:pt x="288650" y="35344"/>
                    <a:pt x="292068" y="37155"/>
                  </a:cubicBezTo>
                  <a:cubicBezTo>
                    <a:pt x="294559" y="38511"/>
                    <a:pt x="297478" y="38859"/>
                    <a:pt x="300218" y="38125"/>
                  </a:cubicBezTo>
                  <a:cubicBezTo>
                    <a:pt x="300218" y="39678"/>
                    <a:pt x="300218" y="41036"/>
                    <a:pt x="301189" y="42589"/>
                  </a:cubicBezTo>
                  <a:cubicBezTo>
                    <a:pt x="302159" y="44141"/>
                    <a:pt x="303323" y="45111"/>
                    <a:pt x="301189" y="47440"/>
                  </a:cubicBezTo>
                  <a:cubicBezTo>
                    <a:pt x="299702" y="47547"/>
                    <a:pt x="298212" y="47547"/>
                    <a:pt x="296725" y="47440"/>
                  </a:cubicBezTo>
                  <a:cubicBezTo>
                    <a:pt x="292209" y="47136"/>
                    <a:pt x="287916" y="45364"/>
                    <a:pt x="284499" y="42395"/>
                  </a:cubicBezTo>
                  <a:cubicBezTo>
                    <a:pt x="282968" y="41370"/>
                    <a:pt x="281254" y="40646"/>
                    <a:pt x="279453" y="40260"/>
                  </a:cubicBezTo>
                  <a:cubicBezTo>
                    <a:pt x="270292" y="38544"/>
                    <a:pt x="261367" y="35742"/>
                    <a:pt x="252866" y="31915"/>
                  </a:cubicBezTo>
                  <a:cubicBezTo>
                    <a:pt x="246557" y="30151"/>
                    <a:pt x="239992" y="29495"/>
                    <a:pt x="233460" y="29974"/>
                  </a:cubicBezTo>
                  <a:cubicBezTo>
                    <a:pt x="236565" y="37543"/>
                    <a:pt x="236759" y="37349"/>
                    <a:pt x="241028" y="40066"/>
                  </a:cubicBezTo>
                  <a:cubicBezTo>
                    <a:pt x="245298" y="42783"/>
                    <a:pt x="246074" y="41424"/>
                    <a:pt x="246850" y="44917"/>
                  </a:cubicBezTo>
                  <a:lnTo>
                    <a:pt x="238894" y="48216"/>
                  </a:lnTo>
                  <a:lnTo>
                    <a:pt x="238894" y="48216"/>
                  </a:lnTo>
                  <a:lnTo>
                    <a:pt x="218129" y="42395"/>
                  </a:lnTo>
                  <a:lnTo>
                    <a:pt x="218129" y="42395"/>
                  </a:lnTo>
                  <a:cubicBezTo>
                    <a:pt x="215994" y="42395"/>
                    <a:pt x="213665" y="42395"/>
                    <a:pt x="212307" y="44723"/>
                  </a:cubicBezTo>
                  <a:cubicBezTo>
                    <a:pt x="211930" y="45961"/>
                    <a:pt x="211267" y="47093"/>
                    <a:pt x="210366" y="48022"/>
                  </a:cubicBezTo>
                  <a:lnTo>
                    <a:pt x="204156" y="53262"/>
                  </a:lnTo>
                  <a:lnTo>
                    <a:pt x="202992" y="53262"/>
                  </a:lnTo>
                  <a:cubicBezTo>
                    <a:pt x="201633" y="51321"/>
                    <a:pt x="202992" y="49575"/>
                    <a:pt x="202992" y="47828"/>
                  </a:cubicBezTo>
                  <a:cubicBezTo>
                    <a:pt x="204981" y="42736"/>
                    <a:pt x="202466" y="36998"/>
                    <a:pt x="197374" y="35008"/>
                  </a:cubicBezTo>
                  <a:cubicBezTo>
                    <a:pt x="195452" y="34259"/>
                    <a:pt x="193347" y="34127"/>
                    <a:pt x="191348" y="34632"/>
                  </a:cubicBezTo>
                  <a:lnTo>
                    <a:pt x="186690" y="35602"/>
                  </a:lnTo>
                  <a:cubicBezTo>
                    <a:pt x="181099" y="37025"/>
                    <a:pt x="175376" y="37871"/>
                    <a:pt x="169613" y="38125"/>
                  </a:cubicBezTo>
                  <a:cubicBezTo>
                    <a:pt x="163092" y="38808"/>
                    <a:pt x="156614" y="39844"/>
                    <a:pt x="150206" y="41230"/>
                  </a:cubicBezTo>
                  <a:cubicBezTo>
                    <a:pt x="148661" y="41735"/>
                    <a:pt x="147165" y="42385"/>
                    <a:pt x="145743" y="43171"/>
                  </a:cubicBezTo>
                  <a:cubicBezTo>
                    <a:pt x="150400" y="46082"/>
                    <a:pt x="155252" y="47828"/>
                    <a:pt x="155834" y="53262"/>
                  </a:cubicBezTo>
                  <a:cubicBezTo>
                    <a:pt x="153311" y="52292"/>
                    <a:pt x="150594" y="52292"/>
                    <a:pt x="148654" y="49575"/>
                  </a:cubicBezTo>
                  <a:cubicBezTo>
                    <a:pt x="147330" y="48224"/>
                    <a:pt x="145646" y="47281"/>
                    <a:pt x="143802" y="46858"/>
                  </a:cubicBezTo>
                  <a:cubicBezTo>
                    <a:pt x="136459" y="44578"/>
                    <a:pt x="128479" y="45719"/>
                    <a:pt x="122067" y="49963"/>
                  </a:cubicBezTo>
                  <a:lnTo>
                    <a:pt x="126142" y="56755"/>
                  </a:lnTo>
                  <a:cubicBezTo>
                    <a:pt x="122067" y="59278"/>
                    <a:pt x="124978" y="62577"/>
                    <a:pt x="124590" y="65294"/>
                  </a:cubicBezTo>
                  <a:cubicBezTo>
                    <a:pt x="121976" y="67493"/>
                    <a:pt x="118286" y="67879"/>
                    <a:pt x="115275" y="66264"/>
                  </a:cubicBezTo>
                  <a:cubicBezTo>
                    <a:pt x="112193" y="64396"/>
                    <a:pt x="108515" y="63771"/>
                    <a:pt x="104989" y="64518"/>
                  </a:cubicBezTo>
                  <a:cubicBezTo>
                    <a:pt x="97809" y="67429"/>
                    <a:pt x="89658" y="67041"/>
                    <a:pt x="83642" y="72863"/>
                  </a:cubicBezTo>
                  <a:cubicBezTo>
                    <a:pt x="81672" y="74999"/>
                    <a:pt x="79101" y="76488"/>
                    <a:pt x="76267" y="77132"/>
                  </a:cubicBezTo>
                  <a:cubicBezTo>
                    <a:pt x="70760" y="78888"/>
                    <a:pt x="65483" y="81301"/>
                    <a:pt x="60548" y="84313"/>
                  </a:cubicBezTo>
                  <a:cubicBezTo>
                    <a:pt x="58996" y="84313"/>
                    <a:pt x="57443" y="85865"/>
                    <a:pt x="57637" y="88194"/>
                  </a:cubicBezTo>
                  <a:cubicBezTo>
                    <a:pt x="59364" y="90490"/>
                    <a:pt x="62149" y="91735"/>
                    <a:pt x="65012" y="91493"/>
                  </a:cubicBezTo>
                  <a:cubicBezTo>
                    <a:pt x="67826" y="91823"/>
                    <a:pt x="70612" y="92341"/>
                    <a:pt x="73357" y="93045"/>
                  </a:cubicBezTo>
                  <a:cubicBezTo>
                    <a:pt x="76267" y="93045"/>
                    <a:pt x="78790" y="90717"/>
                    <a:pt x="81701" y="93045"/>
                  </a:cubicBezTo>
                  <a:lnTo>
                    <a:pt x="83448" y="106630"/>
                  </a:lnTo>
                  <a:cubicBezTo>
                    <a:pt x="78909" y="112788"/>
                    <a:pt x="71691" y="116395"/>
                    <a:pt x="64041" y="116333"/>
                  </a:cubicBezTo>
                  <a:cubicBezTo>
                    <a:pt x="54732" y="115347"/>
                    <a:pt x="45365" y="117536"/>
                    <a:pt x="37455" y="122543"/>
                  </a:cubicBezTo>
                  <a:cubicBezTo>
                    <a:pt x="36337" y="123222"/>
                    <a:pt x="35071" y="123620"/>
                    <a:pt x="33767" y="123708"/>
                  </a:cubicBezTo>
                  <a:cubicBezTo>
                    <a:pt x="29674" y="124482"/>
                    <a:pt x="25651" y="125586"/>
                    <a:pt x="21735" y="127007"/>
                  </a:cubicBezTo>
                  <a:cubicBezTo>
                    <a:pt x="17272" y="129141"/>
                    <a:pt x="12614" y="127007"/>
                    <a:pt x="8539" y="129336"/>
                  </a:cubicBezTo>
                  <a:lnTo>
                    <a:pt x="7569" y="129336"/>
                  </a:lnTo>
                  <a:cubicBezTo>
                    <a:pt x="970" y="131082"/>
                    <a:pt x="388" y="131664"/>
                    <a:pt x="0" y="139427"/>
                  </a:cubicBezTo>
                  <a:cubicBezTo>
                    <a:pt x="6336" y="144403"/>
                    <a:pt x="14275" y="146887"/>
                    <a:pt x="22317" y="146413"/>
                  </a:cubicBezTo>
                  <a:cubicBezTo>
                    <a:pt x="22317" y="146413"/>
                    <a:pt x="24646" y="146413"/>
                    <a:pt x="24840" y="146413"/>
                  </a:cubicBezTo>
                  <a:cubicBezTo>
                    <a:pt x="26005" y="150489"/>
                    <a:pt x="29498" y="146413"/>
                    <a:pt x="31439" y="148548"/>
                  </a:cubicBezTo>
                  <a:cubicBezTo>
                    <a:pt x="33379" y="150683"/>
                    <a:pt x="32603" y="152623"/>
                    <a:pt x="34544" y="153206"/>
                  </a:cubicBezTo>
                  <a:cubicBezTo>
                    <a:pt x="36484" y="153788"/>
                    <a:pt x="41918" y="150489"/>
                    <a:pt x="45217" y="151265"/>
                  </a:cubicBezTo>
                  <a:cubicBezTo>
                    <a:pt x="49289" y="152334"/>
                    <a:pt x="53566" y="152334"/>
                    <a:pt x="57637" y="151265"/>
                  </a:cubicBezTo>
                  <a:cubicBezTo>
                    <a:pt x="58802" y="151265"/>
                    <a:pt x="59966" y="149906"/>
                    <a:pt x="61130" y="149906"/>
                  </a:cubicBezTo>
                  <a:cubicBezTo>
                    <a:pt x="63059" y="149613"/>
                    <a:pt x="65023" y="149613"/>
                    <a:pt x="66952" y="149906"/>
                  </a:cubicBezTo>
                  <a:cubicBezTo>
                    <a:pt x="68850" y="150250"/>
                    <a:pt x="70112" y="152068"/>
                    <a:pt x="69768" y="153966"/>
                  </a:cubicBezTo>
                  <a:cubicBezTo>
                    <a:pt x="69743" y="154102"/>
                    <a:pt x="69710" y="154238"/>
                    <a:pt x="69669" y="154370"/>
                  </a:cubicBezTo>
                  <a:cubicBezTo>
                    <a:pt x="67624" y="156437"/>
                    <a:pt x="64814" y="157562"/>
                    <a:pt x="61907" y="157475"/>
                  </a:cubicBezTo>
                  <a:cubicBezTo>
                    <a:pt x="57443" y="157475"/>
                    <a:pt x="52786" y="157475"/>
                    <a:pt x="48322" y="157475"/>
                  </a:cubicBezTo>
                  <a:cubicBezTo>
                    <a:pt x="46770" y="157475"/>
                    <a:pt x="44247" y="157475"/>
                    <a:pt x="43859" y="158639"/>
                  </a:cubicBezTo>
                  <a:cubicBezTo>
                    <a:pt x="43471" y="159804"/>
                    <a:pt x="39783" y="160968"/>
                    <a:pt x="37455" y="160580"/>
                  </a:cubicBezTo>
                  <a:cubicBezTo>
                    <a:pt x="30940" y="159206"/>
                    <a:pt x="24161" y="159883"/>
                    <a:pt x="18048" y="162521"/>
                  </a:cubicBezTo>
                  <a:cubicBezTo>
                    <a:pt x="17573" y="163039"/>
                    <a:pt x="17179" y="163629"/>
                    <a:pt x="16884" y="164267"/>
                  </a:cubicBezTo>
                  <a:lnTo>
                    <a:pt x="22900" y="169119"/>
                  </a:lnTo>
                  <a:lnTo>
                    <a:pt x="29886" y="166984"/>
                  </a:lnTo>
                  <a:cubicBezTo>
                    <a:pt x="30379" y="169623"/>
                    <a:pt x="32853" y="171415"/>
                    <a:pt x="35514" y="171059"/>
                  </a:cubicBezTo>
                  <a:lnTo>
                    <a:pt x="45217" y="171059"/>
                  </a:lnTo>
                  <a:cubicBezTo>
                    <a:pt x="46382" y="171059"/>
                    <a:pt x="47934" y="171059"/>
                    <a:pt x="48322" y="173388"/>
                  </a:cubicBezTo>
                  <a:cubicBezTo>
                    <a:pt x="44635" y="175135"/>
                    <a:pt x="39783" y="174553"/>
                    <a:pt x="36678" y="178046"/>
                  </a:cubicBezTo>
                  <a:cubicBezTo>
                    <a:pt x="43284" y="183780"/>
                    <a:pt x="51804" y="186827"/>
                    <a:pt x="60548" y="186585"/>
                  </a:cubicBezTo>
                  <a:lnTo>
                    <a:pt x="60548" y="181733"/>
                  </a:lnTo>
                  <a:cubicBezTo>
                    <a:pt x="63847" y="179792"/>
                    <a:pt x="66176" y="185032"/>
                    <a:pt x="69087" y="181733"/>
                  </a:cubicBezTo>
                  <a:cubicBezTo>
                    <a:pt x="70321" y="180846"/>
                    <a:pt x="71860" y="180497"/>
                    <a:pt x="73357" y="180763"/>
                  </a:cubicBezTo>
                  <a:cubicBezTo>
                    <a:pt x="74909" y="180763"/>
                    <a:pt x="75685" y="183480"/>
                    <a:pt x="76850" y="184838"/>
                  </a:cubicBezTo>
                  <a:cubicBezTo>
                    <a:pt x="80209" y="184007"/>
                    <a:pt x="83516" y="182971"/>
                    <a:pt x="86747" y="181733"/>
                  </a:cubicBezTo>
                  <a:cubicBezTo>
                    <a:pt x="89076" y="180763"/>
                    <a:pt x="90628" y="179986"/>
                    <a:pt x="92957" y="181733"/>
                  </a:cubicBezTo>
                  <a:cubicBezTo>
                    <a:pt x="95286" y="183480"/>
                    <a:pt x="96062" y="181733"/>
                    <a:pt x="97227" y="181733"/>
                  </a:cubicBezTo>
                  <a:cubicBezTo>
                    <a:pt x="98992" y="179790"/>
                    <a:pt x="101791" y="179169"/>
                    <a:pt x="104213" y="180181"/>
                  </a:cubicBezTo>
                  <a:lnTo>
                    <a:pt x="111781" y="181539"/>
                  </a:lnTo>
                  <a:cubicBezTo>
                    <a:pt x="116883" y="182274"/>
                    <a:pt x="121939" y="183311"/>
                    <a:pt x="126918" y="184644"/>
                  </a:cubicBezTo>
                  <a:cubicBezTo>
                    <a:pt x="135069" y="187167"/>
                    <a:pt x="143026" y="190660"/>
                    <a:pt x="151176" y="193571"/>
                  </a:cubicBezTo>
                  <a:cubicBezTo>
                    <a:pt x="154113" y="194239"/>
                    <a:pt x="156104" y="196975"/>
                    <a:pt x="155834" y="199975"/>
                  </a:cubicBezTo>
                  <a:cubicBezTo>
                    <a:pt x="155834" y="205215"/>
                    <a:pt x="158357" y="207544"/>
                    <a:pt x="162626" y="209290"/>
                  </a:cubicBezTo>
                  <a:cubicBezTo>
                    <a:pt x="166279" y="210385"/>
                    <a:pt x="169479" y="212632"/>
                    <a:pt x="171747" y="215694"/>
                  </a:cubicBezTo>
                  <a:cubicBezTo>
                    <a:pt x="173090" y="217014"/>
                    <a:pt x="174670" y="218068"/>
                    <a:pt x="176405" y="218799"/>
                  </a:cubicBezTo>
                  <a:cubicBezTo>
                    <a:pt x="177107" y="222916"/>
                    <a:pt x="178415" y="226904"/>
                    <a:pt x="180286" y="230637"/>
                  </a:cubicBezTo>
                  <a:cubicBezTo>
                    <a:pt x="182421" y="234131"/>
                    <a:pt x="181451" y="238982"/>
                    <a:pt x="185332" y="241699"/>
                  </a:cubicBezTo>
                  <a:cubicBezTo>
                    <a:pt x="186314" y="242535"/>
                    <a:pt x="186939" y="243715"/>
                    <a:pt x="187078" y="244998"/>
                  </a:cubicBezTo>
                  <a:cubicBezTo>
                    <a:pt x="187593" y="248134"/>
                    <a:pt x="189526" y="250855"/>
                    <a:pt x="192318" y="252373"/>
                  </a:cubicBezTo>
                  <a:cubicBezTo>
                    <a:pt x="194569" y="253826"/>
                    <a:pt x="195216" y="256830"/>
                    <a:pt x="193762" y="259080"/>
                  </a:cubicBezTo>
                  <a:cubicBezTo>
                    <a:pt x="193388" y="259658"/>
                    <a:pt x="192897" y="260151"/>
                    <a:pt x="192318" y="260523"/>
                  </a:cubicBezTo>
                  <a:cubicBezTo>
                    <a:pt x="191334" y="261350"/>
                    <a:pt x="190220" y="262006"/>
                    <a:pt x="189019" y="262464"/>
                  </a:cubicBezTo>
                  <a:cubicBezTo>
                    <a:pt x="191348" y="266733"/>
                    <a:pt x="191348" y="266733"/>
                    <a:pt x="189019" y="268868"/>
                  </a:cubicBezTo>
                  <a:cubicBezTo>
                    <a:pt x="188224" y="269456"/>
                    <a:pt x="187379" y="269974"/>
                    <a:pt x="186496" y="270421"/>
                  </a:cubicBezTo>
                  <a:lnTo>
                    <a:pt x="186496" y="270421"/>
                  </a:lnTo>
                  <a:lnTo>
                    <a:pt x="189989" y="274108"/>
                  </a:lnTo>
                  <a:lnTo>
                    <a:pt x="186302" y="276631"/>
                  </a:lnTo>
                  <a:cubicBezTo>
                    <a:pt x="184802" y="277461"/>
                    <a:pt x="184259" y="279350"/>
                    <a:pt x="185089" y="280852"/>
                  </a:cubicBezTo>
                  <a:cubicBezTo>
                    <a:pt x="185371" y="281362"/>
                    <a:pt x="185792" y="281781"/>
                    <a:pt x="186302" y="282065"/>
                  </a:cubicBezTo>
                  <a:cubicBezTo>
                    <a:pt x="189758" y="283873"/>
                    <a:pt x="193716" y="284488"/>
                    <a:pt x="197558" y="283811"/>
                  </a:cubicBezTo>
                  <a:cubicBezTo>
                    <a:pt x="198722" y="283811"/>
                    <a:pt x="200663" y="282647"/>
                    <a:pt x="200663" y="281870"/>
                  </a:cubicBezTo>
                  <a:cubicBezTo>
                    <a:pt x="200663" y="277019"/>
                    <a:pt x="206097" y="277019"/>
                    <a:pt x="207843" y="273914"/>
                  </a:cubicBezTo>
                  <a:cubicBezTo>
                    <a:pt x="210719" y="274564"/>
                    <a:pt x="213019" y="276716"/>
                    <a:pt x="213859" y="279542"/>
                  </a:cubicBezTo>
                  <a:lnTo>
                    <a:pt x="213859" y="279542"/>
                  </a:lnTo>
                  <a:cubicBezTo>
                    <a:pt x="215412" y="277989"/>
                    <a:pt x="216576" y="278377"/>
                    <a:pt x="217547" y="279542"/>
                  </a:cubicBezTo>
                  <a:cubicBezTo>
                    <a:pt x="218517" y="280706"/>
                    <a:pt x="211919" y="282647"/>
                    <a:pt x="212307" y="286722"/>
                  </a:cubicBezTo>
                  <a:cubicBezTo>
                    <a:pt x="212695" y="290797"/>
                    <a:pt x="217159" y="286722"/>
                    <a:pt x="219293" y="284781"/>
                  </a:cubicBezTo>
                  <a:lnTo>
                    <a:pt x="219293" y="284781"/>
                  </a:lnTo>
                  <a:lnTo>
                    <a:pt x="225503" y="281482"/>
                  </a:lnTo>
                  <a:cubicBezTo>
                    <a:pt x="227423" y="285228"/>
                    <a:pt x="229561" y="288857"/>
                    <a:pt x="231908" y="292350"/>
                  </a:cubicBezTo>
                  <a:cubicBezTo>
                    <a:pt x="235201" y="295339"/>
                    <a:pt x="236740" y="299804"/>
                    <a:pt x="235983" y="304188"/>
                  </a:cubicBezTo>
                  <a:cubicBezTo>
                    <a:pt x="232171" y="304370"/>
                    <a:pt x="228393" y="303425"/>
                    <a:pt x="225115" y="301471"/>
                  </a:cubicBezTo>
                  <a:cubicBezTo>
                    <a:pt x="217743" y="297456"/>
                    <a:pt x="209444" y="295449"/>
                    <a:pt x="201051" y="295649"/>
                  </a:cubicBezTo>
                  <a:cubicBezTo>
                    <a:pt x="199693" y="295649"/>
                    <a:pt x="198334" y="296813"/>
                    <a:pt x="196782" y="297396"/>
                  </a:cubicBezTo>
                  <a:cubicBezTo>
                    <a:pt x="201439" y="302247"/>
                    <a:pt x="201439" y="302053"/>
                    <a:pt x="205126" y="302829"/>
                  </a:cubicBezTo>
                  <a:cubicBezTo>
                    <a:pt x="208034" y="303049"/>
                    <a:pt x="210871" y="303841"/>
                    <a:pt x="213471" y="305158"/>
                  </a:cubicBezTo>
                  <a:cubicBezTo>
                    <a:pt x="219221" y="308875"/>
                    <a:pt x="226068" y="310516"/>
                    <a:pt x="232878" y="309816"/>
                  </a:cubicBezTo>
                  <a:cubicBezTo>
                    <a:pt x="235012" y="309816"/>
                    <a:pt x="237147" y="309816"/>
                    <a:pt x="238894" y="309816"/>
                  </a:cubicBezTo>
                  <a:cubicBezTo>
                    <a:pt x="242193" y="316414"/>
                    <a:pt x="233072" y="319131"/>
                    <a:pt x="235012" y="324953"/>
                  </a:cubicBezTo>
                  <a:lnTo>
                    <a:pt x="235983" y="324953"/>
                  </a:lnTo>
                  <a:cubicBezTo>
                    <a:pt x="237535" y="324953"/>
                    <a:pt x="239476" y="324953"/>
                    <a:pt x="239476" y="326699"/>
                  </a:cubicBezTo>
                  <a:cubicBezTo>
                    <a:pt x="239476" y="328446"/>
                    <a:pt x="238118" y="328834"/>
                    <a:pt x="236371" y="328834"/>
                  </a:cubicBezTo>
                  <a:cubicBezTo>
                    <a:pt x="234624" y="328834"/>
                    <a:pt x="232101" y="328834"/>
                    <a:pt x="231908" y="332327"/>
                  </a:cubicBezTo>
                  <a:cubicBezTo>
                    <a:pt x="231795" y="333748"/>
                    <a:pt x="231795" y="335176"/>
                    <a:pt x="231908" y="336597"/>
                  </a:cubicBezTo>
                  <a:cubicBezTo>
                    <a:pt x="228531" y="338217"/>
                    <a:pt x="224737" y="338761"/>
                    <a:pt x="221040" y="338149"/>
                  </a:cubicBezTo>
                  <a:cubicBezTo>
                    <a:pt x="217159" y="338149"/>
                    <a:pt x="216770" y="338149"/>
                    <a:pt x="215218" y="343583"/>
                  </a:cubicBezTo>
                  <a:cubicBezTo>
                    <a:pt x="215218" y="343583"/>
                    <a:pt x="215218" y="345136"/>
                    <a:pt x="215218" y="345136"/>
                  </a:cubicBezTo>
                  <a:cubicBezTo>
                    <a:pt x="209590" y="346882"/>
                    <a:pt x="201245" y="362019"/>
                    <a:pt x="204156" y="366483"/>
                  </a:cubicBezTo>
                  <a:lnTo>
                    <a:pt x="212501" y="369588"/>
                  </a:lnTo>
                  <a:cubicBezTo>
                    <a:pt x="212501" y="371723"/>
                    <a:pt x="208620" y="371723"/>
                    <a:pt x="209396" y="374439"/>
                  </a:cubicBezTo>
                  <a:cubicBezTo>
                    <a:pt x="210172" y="377156"/>
                    <a:pt x="205126" y="375604"/>
                    <a:pt x="205321" y="379873"/>
                  </a:cubicBezTo>
                  <a:cubicBezTo>
                    <a:pt x="211635" y="387601"/>
                    <a:pt x="216980" y="396074"/>
                    <a:pt x="221234" y="405102"/>
                  </a:cubicBezTo>
                  <a:lnTo>
                    <a:pt x="221234" y="405102"/>
                  </a:lnTo>
                  <a:cubicBezTo>
                    <a:pt x="220070" y="408013"/>
                    <a:pt x="218905" y="410924"/>
                    <a:pt x="222592" y="413641"/>
                  </a:cubicBezTo>
                  <a:cubicBezTo>
                    <a:pt x="225303" y="409550"/>
                    <a:pt x="229464" y="406637"/>
                    <a:pt x="234236" y="405490"/>
                  </a:cubicBezTo>
                  <a:cubicBezTo>
                    <a:pt x="236410" y="404799"/>
                    <a:pt x="238787" y="405490"/>
                    <a:pt x="240252" y="407236"/>
                  </a:cubicBezTo>
                  <a:cubicBezTo>
                    <a:pt x="240252" y="408401"/>
                    <a:pt x="240252" y="410147"/>
                    <a:pt x="240252" y="411506"/>
                  </a:cubicBezTo>
                  <a:lnTo>
                    <a:pt x="236953" y="408983"/>
                  </a:lnTo>
                  <a:lnTo>
                    <a:pt x="229385" y="419462"/>
                  </a:lnTo>
                  <a:cubicBezTo>
                    <a:pt x="227217" y="422261"/>
                    <a:pt x="227217" y="426173"/>
                    <a:pt x="229385" y="428972"/>
                  </a:cubicBezTo>
                  <a:cubicBezTo>
                    <a:pt x="231908" y="433823"/>
                    <a:pt x="237341" y="434988"/>
                    <a:pt x="240252" y="439257"/>
                  </a:cubicBezTo>
                  <a:lnTo>
                    <a:pt x="240252" y="446243"/>
                  </a:lnTo>
                  <a:cubicBezTo>
                    <a:pt x="242410" y="447887"/>
                    <a:pt x="244679" y="449379"/>
                    <a:pt x="247045" y="450707"/>
                  </a:cubicBezTo>
                  <a:cubicBezTo>
                    <a:pt x="249373" y="451871"/>
                    <a:pt x="248791" y="456529"/>
                    <a:pt x="253255" y="454976"/>
                  </a:cubicBezTo>
                  <a:lnTo>
                    <a:pt x="253255" y="461769"/>
                  </a:lnTo>
                  <a:lnTo>
                    <a:pt x="256360" y="461769"/>
                  </a:lnTo>
                  <a:lnTo>
                    <a:pt x="261017" y="466232"/>
                  </a:lnTo>
                  <a:cubicBezTo>
                    <a:pt x="265970" y="471578"/>
                    <a:pt x="273794" y="473145"/>
                    <a:pt x="280424" y="470113"/>
                  </a:cubicBezTo>
                  <a:cubicBezTo>
                    <a:pt x="281782" y="470113"/>
                    <a:pt x="284111" y="470113"/>
                    <a:pt x="286051" y="470113"/>
                  </a:cubicBezTo>
                  <a:lnTo>
                    <a:pt x="286051" y="468173"/>
                  </a:lnTo>
                  <a:lnTo>
                    <a:pt x="286051" y="468173"/>
                  </a:lnTo>
                  <a:cubicBezTo>
                    <a:pt x="286051" y="468173"/>
                    <a:pt x="286051" y="469531"/>
                    <a:pt x="286051" y="469725"/>
                  </a:cubicBezTo>
                  <a:cubicBezTo>
                    <a:pt x="288380" y="472830"/>
                    <a:pt x="289739" y="475547"/>
                    <a:pt x="293426" y="476906"/>
                  </a:cubicBezTo>
                  <a:cubicBezTo>
                    <a:pt x="297113" y="478264"/>
                    <a:pt x="295949" y="480981"/>
                    <a:pt x="296725" y="483116"/>
                  </a:cubicBezTo>
                  <a:lnTo>
                    <a:pt x="304682" y="486221"/>
                  </a:lnTo>
                  <a:lnTo>
                    <a:pt x="304682" y="486221"/>
                  </a:lnTo>
                  <a:cubicBezTo>
                    <a:pt x="306040" y="484280"/>
                    <a:pt x="307593" y="485056"/>
                    <a:pt x="308951" y="486221"/>
                  </a:cubicBezTo>
                  <a:lnTo>
                    <a:pt x="308951" y="486221"/>
                  </a:lnTo>
                  <a:cubicBezTo>
                    <a:pt x="311862" y="486221"/>
                    <a:pt x="314773" y="485056"/>
                    <a:pt x="314385" y="480787"/>
                  </a:cubicBezTo>
                  <a:cubicBezTo>
                    <a:pt x="314203" y="479890"/>
                    <a:pt x="314203" y="478967"/>
                    <a:pt x="314385" y="478070"/>
                  </a:cubicBezTo>
                  <a:cubicBezTo>
                    <a:pt x="315744" y="476323"/>
                    <a:pt x="317684" y="474771"/>
                    <a:pt x="314385" y="472442"/>
                  </a:cubicBezTo>
                  <a:cubicBezTo>
                    <a:pt x="311086" y="470113"/>
                    <a:pt x="314385" y="471278"/>
                    <a:pt x="314385" y="471084"/>
                  </a:cubicBezTo>
                  <a:cubicBezTo>
                    <a:pt x="318072" y="469143"/>
                    <a:pt x="317296" y="464874"/>
                    <a:pt x="319237" y="462157"/>
                  </a:cubicBezTo>
                  <a:cubicBezTo>
                    <a:pt x="317878" y="460604"/>
                    <a:pt x="317878" y="459634"/>
                    <a:pt x="319237" y="458469"/>
                  </a:cubicBezTo>
                  <a:cubicBezTo>
                    <a:pt x="320595" y="457305"/>
                    <a:pt x="321759" y="456335"/>
                    <a:pt x="321565" y="455753"/>
                  </a:cubicBezTo>
                  <a:cubicBezTo>
                    <a:pt x="321371" y="455170"/>
                    <a:pt x="323118" y="449736"/>
                    <a:pt x="320013" y="447602"/>
                  </a:cubicBezTo>
                  <a:cubicBezTo>
                    <a:pt x="316908" y="445467"/>
                    <a:pt x="318072" y="443721"/>
                    <a:pt x="320013" y="441392"/>
                  </a:cubicBezTo>
                  <a:cubicBezTo>
                    <a:pt x="320710" y="439593"/>
                    <a:pt x="322732" y="438698"/>
                    <a:pt x="324531" y="439393"/>
                  </a:cubicBezTo>
                  <a:cubicBezTo>
                    <a:pt x="324577" y="439412"/>
                    <a:pt x="324624" y="439432"/>
                    <a:pt x="324670" y="439451"/>
                  </a:cubicBezTo>
                  <a:cubicBezTo>
                    <a:pt x="325670" y="439509"/>
                    <a:pt x="326652" y="439160"/>
                    <a:pt x="327387" y="438481"/>
                  </a:cubicBezTo>
                  <a:cubicBezTo>
                    <a:pt x="328746" y="438481"/>
                    <a:pt x="328746" y="436540"/>
                    <a:pt x="327387" y="435570"/>
                  </a:cubicBezTo>
                  <a:cubicBezTo>
                    <a:pt x="327259" y="434863"/>
                    <a:pt x="327259" y="434141"/>
                    <a:pt x="327387" y="433435"/>
                  </a:cubicBezTo>
                  <a:lnTo>
                    <a:pt x="333597" y="433435"/>
                  </a:lnTo>
                  <a:cubicBezTo>
                    <a:pt x="332045" y="427031"/>
                    <a:pt x="340196" y="427419"/>
                    <a:pt x="341360" y="422179"/>
                  </a:cubicBezTo>
                  <a:lnTo>
                    <a:pt x="341360" y="418492"/>
                  </a:lnTo>
                  <a:cubicBezTo>
                    <a:pt x="339613" y="416551"/>
                    <a:pt x="336314" y="418492"/>
                    <a:pt x="335538" y="414999"/>
                  </a:cubicBezTo>
                  <a:cubicBezTo>
                    <a:pt x="337671" y="414021"/>
                    <a:pt x="339743" y="412920"/>
                    <a:pt x="341748" y="411700"/>
                  </a:cubicBezTo>
                  <a:cubicBezTo>
                    <a:pt x="342928" y="410772"/>
                    <a:pt x="343130" y="409064"/>
                    <a:pt x="342202" y="407885"/>
                  </a:cubicBezTo>
                  <a:cubicBezTo>
                    <a:pt x="342070" y="407716"/>
                    <a:pt x="341917" y="407562"/>
                    <a:pt x="341748" y="407430"/>
                  </a:cubicBezTo>
                  <a:cubicBezTo>
                    <a:pt x="341748" y="407430"/>
                    <a:pt x="340778" y="407430"/>
                    <a:pt x="340196" y="406266"/>
                  </a:cubicBezTo>
                  <a:cubicBezTo>
                    <a:pt x="339613" y="405102"/>
                    <a:pt x="337285" y="404325"/>
                    <a:pt x="337867" y="402385"/>
                  </a:cubicBezTo>
                  <a:cubicBezTo>
                    <a:pt x="338449" y="400444"/>
                    <a:pt x="340778" y="400444"/>
                    <a:pt x="342719" y="400250"/>
                  </a:cubicBezTo>
                  <a:lnTo>
                    <a:pt x="347764" y="400250"/>
                  </a:lnTo>
                  <a:lnTo>
                    <a:pt x="348734" y="398892"/>
                  </a:lnTo>
                  <a:lnTo>
                    <a:pt x="348734" y="396951"/>
                  </a:lnTo>
                  <a:cubicBezTo>
                    <a:pt x="348734" y="391323"/>
                    <a:pt x="348734" y="390935"/>
                    <a:pt x="354750" y="390935"/>
                  </a:cubicBezTo>
                  <a:cubicBezTo>
                    <a:pt x="358929" y="391546"/>
                    <a:pt x="363192" y="390869"/>
                    <a:pt x="366977" y="388994"/>
                  </a:cubicBezTo>
                  <a:lnTo>
                    <a:pt x="372216" y="378321"/>
                  </a:lnTo>
                  <a:lnTo>
                    <a:pt x="376098" y="378321"/>
                  </a:lnTo>
                  <a:cubicBezTo>
                    <a:pt x="376098" y="382978"/>
                    <a:pt x="371634" y="385889"/>
                    <a:pt x="372216" y="390159"/>
                  </a:cubicBezTo>
                  <a:cubicBezTo>
                    <a:pt x="373381" y="390159"/>
                    <a:pt x="374351" y="390159"/>
                    <a:pt x="374545" y="390159"/>
                  </a:cubicBezTo>
                  <a:cubicBezTo>
                    <a:pt x="378454" y="386178"/>
                    <a:pt x="383722" y="383822"/>
                    <a:pt x="389294" y="383560"/>
                  </a:cubicBezTo>
                  <a:cubicBezTo>
                    <a:pt x="390858" y="383489"/>
                    <a:pt x="392327" y="382788"/>
                    <a:pt x="393369" y="381620"/>
                  </a:cubicBezTo>
                  <a:cubicBezTo>
                    <a:pt x="395545" y="379239"/>
                    <a:pt x="398508" y="377721"/>
                    <a:pt x="401714" y="377350"/>
                  </a:cubicBezTo>
                  <a:cubicBezTo>
                    <a:pt x="403886" y="376824"/>
                    <a:pt x="405890" y="375757"/>
                    <a:pt x="407536" y="374245"/>
                  </a:cubicBezTo>
                  <a:cubicBezTo>
                    <a:pt x="411928" y="371008"/>
                    <a:pt x="415460" y="366743"/>
                    <a:pt x="417821" y="361825"/>
                  </a:cubicBezTo>
                  <a:cubicBezTo>
                    <a:pt x="420732" y="355654"/>
                    <a:pt x="425860" y="350804"/>
                    <a:pt x="432182" y="348241"/>
                  </a:cubicBezTo>
                  <a:cubicBezTo>
                    <a:pt x="432182" y="348241"/>
                    <a:pt x="432182" y="348241"/>
                    <a:pt x="433541" y="346300"/>
                  </a:cubicBezTo>
                  <a:lnTo>
                    <a:pt x="430242" y="337179"/>
                  </a:lnTo>
                  <a:lnTo>
                    <a:pt x="436646" y="342419"/>
                  </a:lnTo>
                  <a:cubicBezTo>
                    <a:pt x="440925" y="345498"/>
                    <a:pt x="446464" y="346226"/>
                    <a:pt x="451395" y="344359"/>
                  </a:cubicBezTo>
                  <a:cubicBezTo>
                    <a:pt x="455470" y="343001"/>
                    <a:pt x="458963" y="340090"/>
                    <a:pt x="463621" y="341642"/>
                  </a:cubicBezTo>
                  <a:cubicBezTo>
                    <a:pt x="463621" y="341642"/>
                    <a:pt x="464785" y="341642"/>
                    <a:pt x="465561" y="341642"/>
                  </a:cubicBezTo>
                  <a:lnTo>
                    <a:pt x="492731" y="335044"/>
                  </a:lnTo>
                  <a:cubicBezTo>
                    <a:pt x="496587" y="334252"/>
                    <a:pt x="500186" y="332519"/>
                    <a:pt x="503210" y="329999"/>
                  </a:cubicBezTo>
                  <a:cubicBezTo>
                    <a:pt x="505735" y="327547"/>
                    <a:pt x="508535" y="325399"/>
                    <a:pt x="511555" y="323594"/>
                  </a:cubicBezTo>
                  <a:cubicBezTo>
                    <a:pt x="520094" y="318743"/>
                    <a:pt x="528827" y="314279"/>
                    <a:pt x="537560" y="309428"/>
                  </a:cubicBezTo>
                  <a:cubicBezTo>
                    <a:pt x="530987" y="309073"/>
                    <a:pt x="524474" y="307966"/>
                    <a:pt x="518153" y="306129"/>
                  </a:cubicBezTo>
                  <a:cubicBezTo>
                    <a:pt x="508764" y="303990"/>
                    <a:pt x="499014" y="303990"/>
                    <a:pt x="489626" y="306129"/>
                  </a:cubicBezTo>
                  <a:cubicBezTo>
                    <a:pt x="489626" y="306129"/>
                    <a:pt x="488073" y="307293"/>
                    <a:pt x="487297" y="307681"/>
                  </a:cubicBezTo>
                  <a:cubicBezTo>
                    <a:pt x="483221" y="310204"/>
                    <a:pt x="482251" y="310204"/>
                    <a:pt x="475653" y="307681"/>
                  </a:cubicBezTo>
                  <a:lnTo>
                    <a:pt x="492342" y="303024"/>
                  </a:lnTo>
                  <a:lnTo>
                    <a:pt x="492342" y="300889"/>
                  </a:lnTo>
                  <a:lnTo>
                    <a:pt x="485744" y="300889"/>
                  </a:lnTo>
                  <a:cubicBezTo>
                    <a:pt x="487477" y="299030"/>
                    <a:pt x="490167" y="298415"/>
                    <a:pt x="492537" y="299336"/>
                  </a:cubicBezTo>
                  <a:cubicBezTo>
                    <a:pt x="492537" y="297590"/>
                    <a:pt x="494865" y="297784"/>
                    <a:pt x="497000" y="297590"/>
                  </a:cubicBezTo>
                  <a:cubicBezTo>
                    <a:pt x="499511" y="297372"/>
                    <a:pt x="501987" y="296850"/>
                    <a:pt x="504374" y="296037"/>
                  </a:cubicBezTo>
                  <a:cubicBezTo>
                    <a:pt x="505661" y="295265"/>
                    <a:pt x="506076" y="293596"/>
                    <a:pt x="505304" y="292309"/>
                  </a:cubicBezTo>
                  <a:cubicBezTo>
                    <a:pt x="505075" y="291927"/>
                    <a:pt x="504755" y="291609"/>
                    <a:pt x="504374" y="291380"/>
                  </a:cubicBezTo>
                  <a:cubicBezTo>
                    <a:pt x="503127" y="290495"/>
                    <a:pt x="501634" y="290019"/>
                    <a:pt x="500105" y="290021"/>
                  </a:cubicBezTo>
                  <a:cubicBezTo>
                    <a:pt x="495447" y="290021"/>
                    <a:pt x="490790" y="291768"/>
                    <a:pt x="486132" y="292738"/>
                  </a:cubicBezTo>
                  <a:lnTo>
                    <a:pt x="486132" y="292738"/>
                  </a:lnTo>
                  <a:lnTo>
                    <a:pt x="481087" y="297202"/>
                  </a:lnTo>
                  <a:lnTo>
                    <a:pt x="475847" y="302247"/>
                  </a:lnTo>
                  <a:cubicBezTo>
                    <a:pt x="475847" y="300307"/>
                    <a:pt x="474100" y="299142"/>
                    <a:pt x="474294" y="298366"/>
                  </a:cubicBezTo>
                  <a:cubicBezTo>
                    <a:pt x="474489" y="297590"/>
                    <a:pt x="476623" y="294485"/>
                    <a:pt x="477205" y="292350"/>
                  </a:cubicBezTo>
                  <a:cubicBezTo>
                    <a:pt x="477788" y="290215"/>
                    <a:pt x="479534" y="287304"/>
                    <a:pt x="482639" y="288663"/>
                  </a:cubicBezTo>
                  <a:cubicBezTo>
                    <a:pt x="488473" y="290574"/>
                    <a:pt x="494826" y="290087"/>
                    <a:pt x="500299" y="287304"/>
                  </a:cubicBezTo>
                  <a:cubicBezTo>
                    <a:pt x="501852" y="287304"/>
                    <a:pt x="502822" y="284587"/>
                    <a:pt x="504374" y="282647"/>
                  </a:cubicBezTo>
                  <a:cubicBezTo>
                    <a:pt x="502482" y="281752"/>
                    <a:pt x="500538" y="280976"/>
                    <a:pt x="498553" y="280318"/>
                  </a:cubicBezTo>
                  <a:cubicBezTo>
                    <a:pt x="495836" y="280318"/>
                    <a:pt x="493313" y="280318"/>
                    <a:pt x="490790" y="280318"/>
                  </a:cubicBezTo>
                  <a:cubicBezTo>
                    <a:pt x="488267" y="280318"/>
                    <a:pt x="486909" y="280318"/>
                    <a:pt x="486132" y="279154"/>
                  </a:cubicBezTo>
                  <a:cubicBezTo>
                    <a:pt x="482616" y="275266"/>
                    <a:pt x="478129" y="272387"/>
                    <a:pt x="473130" y="270809"/>
                  </a:cubicBezTo>
                  <a:cubicBezTo>
                    <a:pt x="474294" y="270809"/>
                    <a:pt x="474682" y="269450"/>
                    <a:pt x="475265" y="269450"/>
                  </a:cubicBezTo>
                  <a:cubicBezTo>
                    <a:pt x="479119" y="269807"/>
                    <a:pt x="482740" y="271447"/>
                    <a:pt x="485550" y="274108"/>
                  </a:cubicBezTo>
                  <a:cubicBezTo>
                    <a:pt x="488281" y="276914"/>
                    <a:pt x="492131" y="278339"/>
                    <a:pt x="496030" y="277989"/>
                  </a:cubicBezTo>
                  <a:cubicBezTo>
                    <a:pt x="500350" y="277523"/>
                    <a:pt x="504662" y="278938"/>
                    <a:pt x="507868" y="281870"/>
                  </a:cubicBezTo>
                  <a:cubicBezTo>
                    <a:pt x="508824" y="282738"/>
                    <a:pt x="510068" y="283223"/>
                    <a:pt x="511361" y="283229"/>
                  </a:cubicBezTo>
                  <a:cubicBezTo>
                    <a:pt x="516406" y="283229"/>
                    <a:pt x="518347" y="287304"/>
                    <a:pt x="519900" y="291186"/>
                  </a:cubicBezTo>
                  <a:cubicBezTo>
                    <a:pt x="521809" y="296887"/>
                    <a:pt x="527286" y="300617"/>
                    <a:pt x="533290" y="300307"/>
                  </a:cubicBezTo>
                  <a:cubicBezTo>
                    <a:pt x="534427" y="299953"/>
                    <a:pt x="535394" y="299193"/>
                    <a:pt x="536007" y="298172"/>
                  </a:cubicBezTo>
                  <a:cubicBezTo>
                    <a:pt x="536007" y="297202"/>
                    <a:pt x="536007" y="295455"/>
                    <a:pt x="537754" y="295261"/>
                  </a:cubicBezTo>
                  <a:cubicBezTo>
                    <a:pt x="539500" y="295067"/>
                    <a:pt x="541247" y="301471"/>
                    <a:pt x="546292" y="298948"/>
                  </a:cubicBezTo>
                  <a:cubicBezTo>
                    <a:pt x="545957" y="293052"/>
                    <a:pt x="545047" y="287201"/>
                    <a:pt x="543576" y="281482"/>
                  </a:cubicBezTo>
                  <a:lnTo>
                    <a:pt x="537560" y="283035"/>
                  </a:lnTo>
                  <a:cubicBezTo>
                    <a:pt x="538530" y="278377"/>
                    <a:pt x="532320" y="276825"/>
                    <a:pt x="534066" y="271585"/>
                  </a:cubicBezTo>
                  <a:cubicBezTo>
                    <a:pt x="527249" y="267514"/>
                    <a:pt x="520109" y="264009"/>
                    <a:pt x="512719" y="261106"/>
                  </a:cubicBezTo>
                  <a:cubicBezTo>
                    <a:pt x="512719" y="258583"/>
                    <a:pt x="512719" y="256060"/>
                    <a:pt x="510002" y="255090"/>
                  </a:cubicBezTo>
                  <a:cubicBezTo>
                    <a:pt x="507658" y="254026"/>
                    <a:pt x="504970" y="254026"/>
                    <a:pt x="502628" y="255090"/>
                  </a:cubicBezTo>
                  <a:cubicBezTo>
                    <a:pt x="500641" y="256456"/>
                    <a:pt x="498017" y="256456"/>
                    <a:pt x="496030" y="255090"/>
                  </a:cubicBezTo>
                  <a:lnTo>
                    <a:pt x="509808" y="250044"/>
                  </a:lnTo>
                  <a:cubicBezTo>
                    <a:pt x="513884" y="248491"/>
                    <a:pt x="515824" y="249074"/>
                    <a:pt x="516795" y="253537"/>
                  </a:cubicBezTo>
                  <a:cubicBezTo>
                    <a:pt x="517503" y="257092"/>
                    <a:pt x="519999" y="260027"/>
                    <a:pt x="523393" y="261300"/>
                  </a:cubicBezTo>
                  <a:cubicBezTo>
                    <a:pt x="528050" y="263434"/>
                    <a:pt x="532902" y="265181"/>
                    <a:pt x="537754" y="266927"/>
                  </a:cubicBezTo>
                  <a:cubicBezTo>
                    <a:pt x="537754" y="266927"/>
                    <a:pt x="537754" y="266927"/>
                    <a:pt x="539306" y="266927"/>
                  </a:cubicBezTo>
                  <a:lnTo>
                    <a:pt x="536783" y="263240"/>
                  </a:lnTo>
                  <a:lnTo>
                    <a:pt x="539112" y="261106"/>
                  </a:lnTo>
                  <a:lnTo>
                    <a:pt x="531738" y="255284"/>
                  </a:lnTo>
                  <a:cubicBezTo>
                    <a:pt x="534105" y="255771"/>
                    <a:pt x="536506" y="256095"/>
                    <a:pt x="538918" y="256254"/>
                  </a:cubicBezTo>
                  <a:cubicBezTo>
                    <a:pt x="539865" y="256180"/>
                    <a:pt x="540690" y="255581"/>
                    <a:pt x="541053" y="254701"/>
                  </a:cubicBezTo>
                  <a:cubicBezTo>
                    <a:pt x="541369" y="254024"/>
                    <a:pt x="541369" y="253244"/>
                    <a:pt x="541053" y="252567"/>
                  </a:cubicBezTo>
                  <a:cubicBezTo>
                    <a:pt x="535043" y="250350"/>
                    <a:pt x="529205" y="247690"/>
                    <a:pt x="523587" y="244610"/>
                  </a:cubicBezTo>
                  <a:cubicBezTo>
                    <a:pt x="518250" y="241922"/>
                    <a:pt x="511887" y="242293"/>
                    <a:pt x="506897" y="245580"/>
                  </a:cubicBezTo>
                  <a:cubicBezTo>
                    <a:pt x="505682" y="246613"/>
                    <a:pt x="504204" y="247286"/>
                    <a:pt x="502628" y="247521"/>
                  </a:cubicBezTo>
                  <a:lnTo>
                    <a:pt x="489237" y="248685"/>
                  </a:lnTo>
                  <a:cubicBezTo>
                    <a:pt x="489237" y="248685"/>
                    <a:pt x="486715" y="250044"/>
                    <a:pt x="486520" y="247521"/>
                  </a:cubicBezTo>
                  <a:cubicBezTo>
                    <a:pt x="491760" y="247521"/>
                    <a:pt x="496418" y="243640"/>
                    <a:pt x="502046" y="244998"/>
                  </a:cubicBezTo>
                  <a:cubicBezTo>
                    <a:pt x="502680" y="245171"/>
                    <a:pt x="503352" y="245171"/>
                    <a:pt x="503986" y="244998"/>
                  </a:cubicBezTo>
                  <a:cubicBezTo>
                    <a:pt x="507868" y="242863"/>
                    <a:pt x="511943" y="240923"/>
                    <a:pt x="515824" y="238594"/>
                  </a:cubicBezTo>
                  <a:cubicBezTo>
                    <a:pt x="519706" y="236265"/>
                    <a:pt x="518541" y="235683"/>
                    <a:pt x="520094" y="235101"/>
                  </a:cubicBezTo>
                  <a:cubicBezTo>
                    <a:pt x="521646" y="234519"/>
                    <a:pt x="522617" y="238206"/>
                    <a:pt x="524363" y="239370"/>
                  </a:cubicBezTo>
                  <a:cubicBezTo>
                    <a:pt x="529587" y="243219"/>
                    <a:pt x="535924" y="245262"/>
                    <a:pt x="542411" y="245192"/>
                  </a:cubicBezTo>
                  <a:cubicBezTo>
                    <a:pt x="543046" y="245375"/>
                    <a:pt x="543717" y="245375"/>
                    <a:pt x="544352" y="245192"/>
                  </a:cubicBezTo>
                  <a:cubicBezTo>
                    <a:pt x="548831" y="242427"/>
                    <a:pt x="554038" y="241074"/>
                    <a:pt x="559295" y="241311"/>
                  </a:cubicBezTo>
                  <a:lnTo>
                    <a:pt x="559295" y="234713"/>
                  </a:lnTo>
                  <a:lnTo>
                    <a:pt x="551144" y="229667"/>
                  </a:lnTo>
                  <a:cubicBezTo>
                    <a:pt x="549646" y="229083"/>
                    <a:pt x="547985" y="229083"/>
                    <a:pt x="546487" y="229667"/>
                  </a:cubicBezTo>
                  <a:cubicBezTo>
                    <a:pt x="545062" y="230622"/>
                    <a:pt x="543133" y="230240"/>
                    <a:pt x="542178" y="228815"/>
                  </a:cubicBezTo>
                  <a:cubicBezTo>
                    <a:pt x="542033" y="228598"/>
                    <a:pt x="541916" y="228361"/>
                    <a:pt x="541829" y="228115"/>
                  </a:cubicBezTo>
                  <a:cubicBezTo>
                    <a:pt x="540665" y="225980"/>
                    <a:pt x="541829" y="224427"/>
                    <a:pt x="544546" y="223457"/>
                  </a:cubicBezTo>
                  <a:cubicBezTo>
                    <a:pt x="547963" y="225578"/>
                    <a:pt x="552004" y="226467"/>
                    <a:pt x="555996" y="225980"/>
                  </a:cubicBezTo>
                  <a:cubicBezTo>
                    <a:pt x="559295" y="225980"/>
                    <a:pt x="560265" y="223651"/>
                    <a:pt x="561429" y="221322"/>
                  </a:cubicBezTo>
                  <a:cubicBezTo>
                    <a:pt x="565893" y="221322"/>
                    <a:pt x="570551" y="225786"/>
                    <a:pt x="575014" y="219770"/>
                  </a:cubicBezTo>
                  <a:cubicBezTo>
                    <a:pt x="573720" y="218481"/>
                    <a:pt x="572210" y="217429"/>
                    <a:pt x="570551" y="216665"/>
                  </a:cubicBezTo>
                  <a:lnTo>
                    <a:pt x="558907" y="214918"/>
                  </a:lnTo>
                  <a:cubicBezTo>
                    <a:pt x="557548" y="211619"/>
                    <a:pt x="558907" y="208126"/>
                    <a:pt x="555414" y="206379"/>
                  </a:cubicBezTo>
                  <a:lnTo>
                    <a:pt x="557160" y="203662"/>
                  </a:lnTo>
                  <a:cubicBezTo>
                    <a:pt x="557160" y="201916"/>
                    <a:pt x="553279" y="202304"/>
                    <a:pt x="553861" y="199587"/>
                  </a:cubicBezTo>
                  <a:cubicBezTo>
                    <a:pt x="556384" y="199587"/>
                    <a:pt x="558907" y="199587"/>
                    <a:pt x="561235" y="200751"/>
                  </a:cubicBezTo>
                  <a:cubicBezTo>
                    <a:pt x="564061" y="201440"/>
                    <a:pt x="566846" y="202283"/>
                    <a:pt x="569580" y="203274"/>
                  </a:cubicBezTo>
                  <a:cubicBezTo>
                    <a:pt x="572879" y="200363"/>
                    <a:pt x="571521" y="197064"/>
                    <a:pt x="569580" y="193571"/>
                  </a:cubicBezTo>
                  <a:cubicBezTo>
                    <a:pt x="567640" y="190078"/>
                    <a:pt x="562982" y="187361"/>
                    <a:pt x="557548" y="186779"/>
                  </a:cubicBezTo>
                  <a:cubicBezTo>
                    <a:pt x="559877" y="184450"/>
                    <a:pt x="563758" y="186779"/>
                    <a:pt x="564340" y="182121"/>
                  </a:cubicBezTo>
                  <a:cubicBezTo>
                    <a:pt x="559101" y="180569"/>
                    <a:pt x="553473" y="182121"/>
                    <a:pt x="548621" y="180763"/>
                  </a:cubicBezTo>
                  <a:lnTo>
                    <a:pt x="542993" y="173582"/>
                  </a:lnTo>
                  <a:lnTo>
                    <a:pt x="540276" y="175911"/>
                  </a:lnTo>
                  <a:lnTo>
                    <a:pt x="538724" y="174165"/>
                  </a:lnTo>
                  <a:cubicBezTo>
                    <a:pt x="538724" y="172612"/>
                    <a:pt x="537171" y="171254"/>
                    <a:pt x="538724" y="169701"/>
                  </a:cubicBezTo>
                  <a:cubicBezTo>
                    <a:pt x="540276" y="168149"/>
                    <a:pt x="541829" y="166984"/>
                    <a:pt x="543770" y="168343"/>
                  </a:cubicBezTo>
                  <a:cubicBezTo>
                    <a:pt x="546525" y="170204"/>
                    <a:pt x="550135" y="170204"/>
                    <a:pt x="552891" y="168343"/>
                  </a:cubicBezTo>
                  <a:cubicBezTo>
                    <a:pt x="558280" y="165276"/>
                    <a:pt x="564756" y="164778"/>
                    <a:pt x="570551" y="166984"/>
                  </a:cubicBezTo>
                  <a:cubicBezTo>
                    <a:pt x="573316" y="167875"/>
                    <a:pt x="576188" y="168397"/>
                    <a:pt x="579089" y="168537"/>
                  </a:cubicBezTo>
                  <a:cubicBezTo>
                    <a:pt x="580361" y="168511"/>
                    <a:pt x="581560" y="167949"/>
                    <a:pt x="582389" y="166984"/>
                  </a:cubicBezTo>
                  <a:cubicBezTo>
                    <a:pt x="583947" y="164772"/>
                    <a:pt x="583947" y="161822"/>
                    <a:pt x="582389" y="159610"/>
                  </a:cubicBezTo>
                  <a:cubicBezTo>
                    <a:pt x="581030" y="157863"/>
                    <a:pt x="578701" y="157475"/>
                    <a:pt x="575596" y="159610"/>
                  </a:cubicBezTo>
                  <a:lnTo>
                    <a:pt x="573267" y="160580"/>
                  </a:lnTo>
                  <a:cubicBezTo>
                    <a:pt x="570648" y="159148"/>
                    <a:pt x="567923" y="157914"/>
                    <a:pt x="565117" y="156893"/>
                  </a:cubicBezTo>
                  <a:cubicBezTo>
                    <a:pt x="561893" y="155880"/>
                    <a:pt x="559696" y="152897"/>
                    <a:pt x="559683" y="149518"/>
                  </a:cubicBezTo>
                  <a:lnTo>
                    <a:pt x="575014" y="150877"/>
                  </a:lnTo>
                  <a:cubicBezTo>
                    <a:pt x="572297" y="148936"/>
                    <a:pt x="571327" y="147772"/>
                    <a:pt x="570356" y="147578"/>
                  </a:cubicBezTo>
                  <a:cubicBezTo>
                    <a:pt x="569386" y="147384"/>
                    <a:pt x="562788" y="146025"/>
                    <a:pt x="559101" y="144861"/>
                  </a:cubicBezTo>
                  <a:cubicBezTo>
                    <a:pt x="556405" y="143541"/>
                    <a:pt x="553151" y="144655"/>
                    <a:pt x="551831" y="147351"/>
                  </a:cubicBezTo>
                  <a:cubicBezTo>
                    <a:pt x="551794" y="147426"/>
                    <a:pt x="551759" y="147502"/>
                    <a:pt x="551726" y="147578"/>
                  </a:cubicBezTo>
                  <a:lnTo>
                    <a:pt x="549592" y="150683"/>
                  </a:lnTo>
                  <a:lnTo>
                    <a:pt x="544352" y="149130"/>
                  </a:lnTo>
                  <a:lnTo>
                    <a:pt x="549009" y="140009"/>
                  </a:lnTo>
                  <a:cubicBezTo>
                    <a:pt x="550915" y="136615"/>
                    <a:pt x="552475" y="133040"/>
                    <a:pt x="553667" y="129336"/>
                  </a:cubicBezTo>
                  <a:cubicBezTo>
                    <a:pt x="555608" y="122543"/>
                    <a:pt x="555414" y="122543"/>
                    <a:pt x="562206" y="121767"/>
                  </a:cubicBezTo>
                  <a:lnTo>
                    <a:pt x="565311" y="121767"/>
                  </a:lnTo>
                  <a:cubicBezTo>
                    <a:pt x="565311" y="120409"/>
                    <a:pt x="565311" y="118468"/>
                    <a:pt x="567251" y="117692"/>
                  </a:cubicBezTo>
                  <a:cubicBezTo>
                    <a:pt x="570300" y="115842"/>
                    <a:pt x="571795" y="112227"/>
                    <a:pt x="570939" y="108765"/>
                  </a:cubicBezTo>
                  <a:cubicBezTo>
                    <a:pt x="570939" y="104689"/>
                    <a:pt x="572685" y="100420"/>
                    <a:pt x="579672" y="100808"/>
                  </a:cubicBezTo>
                  <a:lnTo>
                    <a:pt x="583553" y="100808"/>
                  </a:lnTo>
                  <a:cubicBezTo>
                    <a:pt x="588030" y="101058"/>
                    <a:pt x="592074" y="98147"/>
                    <a:pt x="593256" y="93822"/>
                  </a:cubicBezTo>
                  <a:cubicBezTo>
                    <a:pt x="591973" y="93579"/>
                    <a:pt x="590658" y="93579"/>
                    <a:pt x="589375" y="93822"/>
                  </a:cubicBezTo>
                  <a:cubicBezTo>
                    <a:pt x="586464" y="93822"/>
                    <a:pt x="583553" y="93822"/>
                    <a:pt x="580642" y="93822"/>
                  </a:cubicBezTo>
                  <a:cubicBezTo>
                    <a:pt x="574886" y="92880"/>
                    <a:pt x="569093" y="95287"/>
                    <a:pt x="565699" y="100032"/>
                  </a:cubicBezTo>
                  <a:cubicBezTo>
                    <a:pt x="563176" y="100032"/>
                    <a:pt x="561624" y="98285"/>
                    <a:pt x="562400" y="95762"/>
                  </a:cubicBezTo>
                  <a:cubicBezTo>
                    <a:pt x="563176" y="93239"/>
                    <a:pt x="564729" y="89746"/>
                    <a:pt x="569192" y="91105"/>
                  </a:cubicBezTo>
                  <a:cubicBezTo>
                    <a:pt x="571521" y="87612"/>
                    <a:pt x="575014" y="87806"/>
                    <a:pt x="578701" y="88194"/>
                  </a:cubicBezTo>
                  <a:lnTo>
                    <a:pt x="598108" y="89358"/>
                  </a:lnTo>
                  <a:cubicBezTo>
                    <a:pt x="602235" y="89589"/>
                    <a:pt x="606193" y="87683"/>
                    <a:pt x="608587" y="84313"/>
                  </a:cubicBezTo>
                  <a:cubicBezTo>
                    <a:pt x="607215" y="83426"/>
                    <a:pt x="605707" y="82770"/>
                    <a:pt x="604124" y="82372"/>
                  </a:cubicBezTo>
                  <a:lnTo>
                    <a:pt x="592480" y="82372"/>
                  </a:lnTo>
                  <a:cubicBezTo>
                    <a:pt x="589429" y="82141"/>
                    <a:pt x="586520" y="80990"/>
                    <a:pt x="584135" y="79073"/>
                  </a:cubicBezTo>
                  <a:cubicBezTo>
                    <a:pt x="587822" y="77520"/>
                    <a:pt x="590733" y="76356"/>
                    <a:pt x="593838" y="75386"/>
                  </a:cubicBezTo>
                  <a:cubicBezTo>
                    <a:pt x="595302" y="75007"/>
                    <a:pt x="596839" y="75007"/>
                    <a:pt x="598302" y="75386"/>
                  </a:cubicBezTo>
                  <a:cubicBezTo>
                    <a:pt x="606237" y="77082"/>
                    <a:pt x="614481" y="76614"/>
                    <a:pt x="622172" y="74027"/>
                  </a:cubicBezTo>
                  <a:cubicBezTo>
                    <a:pt x="623777" y="73804"/>
                    <a:pt x="625306" y="73206"/>
                    <a:pt x="626635" y="72280"/>
                  </a:cubicBezTo>
                  <a:cubicBezTo>
                    <a:pt x="627464" y="70627"/>
                    <a:pt x="628052" y="68861"/>
                    <a:pt x="628382" y="67041"/>
                  </a:cubicBezTo>
                  <a:cubicBezTo>
                    <a:pt x="638388" y="66313"/>
                    <a:pt x="647996" y="62820"/>
                    <a:pt x="656133" y="56949"/>
                  </a:cubicBezTo>
                  <a:cubicBezTo>
                    <a:pt x="655339" y="54205"/>
                    <a:pt x="653104" y="52117"/>
                    <a:pt x="650311" y="51516"/>
                  </a:cubicBezTo>
                  <a:close/>
                  <a:moveTo>
                    <a:pt x="240640" y="50545"/>
                  </a:moveTo>
                  <a:cubicBezTo>
                    <a:pt x="240640" y="50545"/>
                    <a:pt x="238894" y="48605"/>
                    <a:pt x="237923" y="47634"/>
                  </a:cubicBezTo>
                  <a:cubicBezTo>
                    <a:pt x="239187" y="47906"/>
                    <a:pt x="240421" y="48296"/>
                    <a:pt x="241611" y="48799"/>
                  </a:cubicBezTo>
                  <a:cubicBezTo>
                    <a:pt x="241611" y="48799"/>
                    <a:pt x="241611" y="48799"/>
                    <a:pt x="241611" y="50157"/>
                  </a:cubicBezTo>
                  <a:cubicBezTo>
                    <a:pt x="241611" y="51516"/>
                    <a:pt x="240640" y="50739"/>
                    <a:pt x="240640" y="50545"/>
                  </a:cubicBezTo>
                  <a:close/>
                  <a:moveTo>
                    <a:pt x="514272" y="261688"/>
                  </a:moveTo>
                  <a:cubicBezTo>
                    <a:pt x="512331" y="263240"/>
                    <a:pt x="510390" y="264599"/>
                    <a:pt x="507479" y="261688"/>
                  </a:cubicBezTo>
                  <a:cubicBezTo>
                    <a:pt x="509496" y="260682"/>
                    <a:pt x="511867" y="260682"/>
                    <a:pt x="513884" y="26168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4"/>
            <p:cNvSpPr/>
            <p:nvPr/>
          </p:nvSpPr>
          <p:spPr>
            <a:xfrm>
              <a:off x="2672004" y="5007200"/>
              <a:ext cx="328357" cy="168111"/>
            </a:xfrm>
            <a:custGeom>
              <a:rect b="b" l="l" r="r" t="t"/>
              <a:pathLst>
                <a:path extrusionOk="0" h="168111" w="328357">
                  <a:moveTo>
                    <a:pt x="7374" y="40029"/>
                  </a:moveTo>
                  <a:cubicBezTo>
                    <a:pt x="9771" y="38244"/>
                    <a:pt x="12744" y="37413"/>
                    <a:pt x="15719" y="37700"/>
                  </a:cubicBezTo>
                  <a:cubicBezTo>
                    <a:pt x="16954" y="37947"/>
                    <a:pt x="18135" y="38407"/>
                    <a:pt x="19212" y="39059"/>
                  </a:cubicBezTo>
                  <a:cubicBezTo>
                    <a:pt x="19212" y="41775"/>
                    <a:pt x="14749" y="40999"/>
                    <a:pt x="15137" y="44686"/>
                  </a:cubicBezTo>
                  <a:lnTo>
                    <a:pt x="34544" y="40999"/>
                  </a:lnTo>
                  <a:lnTo>
                    <a:pt x="37260" y="40999"/>
                  </a:lnTo>
                  <a:cubicBezTo>
                    <a:pt x="38159" y="40836"/>
                    <a:pt x="39079" y="40836"/>
                    <a:pt x="39977" y="40999"/>
                  </a:cubicBezTo>
                  <a:cubicBezTo>
                    <a:pt x="31774" y="41711"/>
                    <a:pt x="24080" y="45282"/>
                    <a:pt x="18242" y="51091"/>
                  </a:cubicBezTo>
                  <a:cubicBezTo>
                    <a:pt x="20183" y="51091"/>
                    <a:pt x="21735" y="53225"/>
                    <a:pt x="23482" y="53031"/>
                  </a:cubicBezTo>
                  <a:cubicBezTo>
                    <a:pt x="37035" y="53348"/>
                    <a:pt x="50564" y="51714"/>
                    <a:pt x="63653" y="48180"/>
                  </a:cubicBezTo>
                  <a:cubicBezTo>
                    <a:pt x="66141" y="47588"/>
                    <a:pt x="68672" y="47198"/>
                    <a:pt x="71222" y="47015"/>
                  </a:cubicBezTo>
                  <a:cubicBezTo>
                    <a:pt x="71222" y="47015"/>
                    <a:pt x="68893" y="49344"/>
                    <a:pt x="67535" y="50314"/>
                  </a:cubicBezTo>
                  <a:cubicBezTo>
                    <a:pt x="66176" y="51285"/>
                    <a:pt x="67535" y="51285"/>
                    <a:pt x="66564" y="51867"/>
                  </a:cubicBezTo>
                  <a:lnTo>
                    <a:pt x="68893" y="51867"/>
                  </a:lnTo>
                  <a:lnTo>
                    <a:pt x="75297" y="51867"/>
                  </a:lnTo>
                  <a:cubicBezTo>
                    <a:pt x="73455" y="53388"/>
                    <a:pt x="70950" y="53831"/>
                    <a:pt x="68699" y="53031"/>
                  </a:cubicBezTo>
                  <a:cubicBezTo>
                    <a:pt x="67535" y="56913"/>
                    <a:pt x="63459" y="56913"/>
                    <a:pt x="60936" y="59435"/>
                  </a:cubicBezTo>
                  <a:cubicBezTo>
                    <a:pt x="58413" y="61958"/>
                    <a:pt x="57443" y="61182"/>
                    <a:pt x="58219" y="64869"/>
                  </a:cubicBezTo>
                  <a:cubicBezTo>
                    <a:pt x="64624" y="64869"/>
                    <a:pt x="71222" y="66228"/>
                    <a:pt x="77626" y="66228"/>
                  </a:cubicBezTo>
                  <a:cubicBezTo>
                    <a:pt x="81796" y="66466"/>
                    <a:pt x="85757" y="64374"/>
                    <a:pt x="87911" y="60794"/>
                  </a:cubicBezTo>
                  <a:lnTo>
                    <a:pt x="104019" y="60794"/>
                  </a:lnTo>
                  <a:cubicBezTo>
                    <a:pt x="104019" y="64093"/>
                    <a:pt x="98585" y="62152"/>
                    <a:pt x="97615" y="65645"/>
                  </a:cubicBezTo>
                  <a:cubicBezTo>
                    <a:pt x="108273" y="65380"/>
                    <a:pt x="118820" y="63416"/>
                    <a:pt x="128859" y="59824"/>
                  </a:cubicBezTo>
                  <a:cubicBezTo>
                    <a:pt x="130648" y="59014"/>
                    <a:pt x="132240" y="57823"/>
                    <a:pt x="133517" y="56330"/>
                  </a:cubicBezTo>
                  <a:cubicBezTo>
                    <a:pt x="138539" y="50681"/>
                    <a:pt x="145428" y="47029"/>
                    <a:pt x="152923" y="46045"/>
                  </a:cubicBezTo>
                  <a:lnTo>
                    <a:pt x="156416" y="45075"/>
                  </a:lnTo>
                  <a:lnTo>
                    <a:pt x="156416" y="47209"/>
                  </a:lnTo>
                  <a:cubicBezTo>
                    <a:pt x="155058" y="47209"/>
                    <a:pt x="154087" y="47209"/>
                    <a:pt x="152729" y="47209"/>
                  </a:cubicBezTo>
                  <a:cubicBezTo>
                    <a:pt x="152729" y="50508"/>
                    <a:pt x="148265" y="50120"/>
                    <a:pt x="146131" y="51867"/>
                  </a:cubicBezTo>
                  <a:cubicBezTo>
                    <a:pt x="143996" y="53613"/>
                    <a:pt x="141667" y="54390"/>
                    <a:pt x="141473" y="57689"/>
                  </a:cubicBezTo>
                  <a:cubicBezTo>
                    <a:pt x="148071" y="57689"/>
                    <a:pt x="154864" y="56136"/>
                    <a:pt x="160880" y="59435"/>
                  </a:cubicBezTo>
                  <a:cubicBezTo>
                    <a:pt x="157829" y="60235"/>
                    <a:pt x="154710" y="60755"/>
                    <a:pt x="151565" y="60988"/>
                  </a:cubicBezTo>
                  <a:cubicBezTo>
                    <a:pt x="147489" y="60988"/>
                    <a:pt x="143414" y="62152"/>
                    <a:pt x="139144" y="62929"/>
                  </a:cubicBezTo>
                  <a:cubicBezTo>
                    <a:pt x="139144" y="62929"/>
                    <a:pt x="139144" y="62929"/>
                    <a:pt x="139144" y="64093"/>
                  </a:cubicBezTo>
                  <a:lnTo>
                    <a:pt x="143608" y="65840"/>
                  </a:lnTo>
                  <a:cubicBezTo>
                    <a:pt x="135958" y="68071"/>
                    <a:pt x="128081" y="69439"/>
                    <a:pt x="120126" y="69915"/>
                  </a:cubicBezTo>
                  <a:cubicBezTo>
                    <a:pt x="112752" y="71661"/>
                    <a:pt x="104795" y="71467"/>
                    <a:pt x="96838" y="73408"/>
                  </a:cubicBezTo>
                  <a:cubicBezTo>
                    <a:pt x="98785" y="76534"/>
                    <a:pt x="101832" y="78819"/>
                    <a:pt x="105377" y="79812"/>
                  </a:cubicBezTo>
                  <a:cubicBezTo>
                    <a:pt x="107512" y="79812"/>
                    <a:pt x="109841" y="81171"/>
                    <a:pt x="110617" y="83499"/>
                  </a:cubicBezTo>
                  <a:cubicBezTo>
                    <a:pt x="111393" y="85828"/>
                    <a:pt x="115274" y="87769"/>
                    <a:pt x="118574" y="88157"/>
                  </a:cubicBezTo>
                  <a:cubicBezTo>
                    <a:pt x="121873" y="88545"/>
                    <a:pt x="124007" y="88157"/>
                    <a:pt x="126530" y="88157"/>
                  </a:cubicBezTo>
                  <a:cubicBezTo>
                    <a:pt x="120569" y="92294"/>
                    <a:pt x="112548" y="91815"/>
                    <a:pt x="107124" y="86993"/>
                  </a:cubicBezTo>
                  <a:cubicBezTo>
                    <a:pt x="101040" y="82667"/>
                    <a:pt x="94539" y="78962"/>
                    <a:pt x="87717" y="75931"/>
                  </a:cubicBezTo>
                  <a:cubicBezTo>
                    <a:pt x="85920" y="75199"/>
                    <a:pt x="84022" y="74741"/>
                    <a:pt x="82089" y="74572"/>
                  </a:cubicBezTo>
                  <a:cubicBezTo>
                    <a:pt x="75879" y="74572"/>
                    <a:pt x="69863" y="74572"/>
                    <a:pt x="62683" y="74572"/>
                  </a:cubicBezTo>
                  <a:cubicBezTo>
                    <a:pt x="61142" y="74301"/>
                    <a:pt x="59566" y="74301"/>
                    <a:pt x="58025" y="74572"/>
                  </a:cubicBezTo>
                  <a:cubicBezTo>
                    <a:pt x="56900" y="75393"/>
                    <a:pt x="56653" y="76973"/>
                    <a:pt x="57474" y="78097"/>
                  </a:cubicBezTo>
                  <a:cubicBezTo>
                    <a:pt x="57629" y="78308"/>
                    <a:pt x="57814" y="78494"/>
                    <a:pt x="58025" y="78648"/>
                  </a:cubicBezTo>
                  <a:cubicBezTo>
                    <a:pt x="58025" y="78648"/>
                    <a:pt x="60354" y="78648"/>
                    <a:pt x="61519" y="80006"/>
                  </a:cubicBezTo>
                  <a:cubicBezTo>
                    <a:pt x="62683" y="81365"/>
                    <a:pt x="61519" y="80006"/>
                    <a:pt x="61519" y="81171"/>
                  </a:cubicBezTo>
                  <a:cubicBezTo>
                    <a:pt x="61519" y="82335"/>
                    <a:pt x="58025" y="82141"/>
                    <a:pt x="59190" y="85052"/>
                  </a:cubicBezTo>
                  <a:cubicBezTo>
                    <a:pt x="61045" y="85929"/>
                    <a:pt x="63001" y="86581"/>
                    <a:pt x="65012" y="86993"/>
                  </a:cubicBezTo>
                  <a:cubicBezTo>
                    <a:pt x="69215" y="87565"/>
                    <a:pt x="73073" y="89632"/>
                    <a:pt x="75879" y="92815"/>
                  </a:cubicBezTo>
                  <a:cubicBezTo>
                    <a:pt x="78911" y="95691"/>
                    <a:pt x="82084" y="98409"/>
                    <a:pt x="85389" y="100965"/>
                  </a:cubicBezTo>
                  <a:cubicBezTo>
                    <a:pt x="85389" y="100965"/>
                    <a:pt x="85389" y="102130"/>
                    <a:pt x="85389" y="102712"/>
                  </a:cubicBezTo>
                  <a:lnTo>
                    <a:pt x="78790" y="102712"/>
                  </a:lnTo>
                  <a:cubicBezTo>
                    <a:pt x="78790" y="103876"/>
                    <a:pt x="79955" y="104652"/>
                    <a:pt x="80343" y="104652"/>
                  </a:cubicBezTo>
                  <a:lnTo>
                    <a:pt x="96450" y="107369"/>
                  </a:lnTo>
                  <a:cubicBezTo>
                    <a:pt x="99363" y="108093"/>
                    <a:pt x="102445" y="107604"/>
                    <a:pt x="104989" y="106011"/>
                  </a:cubicBezTo>
                  <a:lnTo>
                    <a:pt x="108676" y="105041"/>
                  </a:lnTo>
                  <a:cubicBezTo>
                    <a:pt x="107512" y="109116"/>
                    <a:pt x="107512" y="109116"/>
                    <a:pt x="106348" y="109310"/>
                  </a:cubicBezTo>
                  <a:cubicBezTo>
                    <a:pt x="105183" y="109504"/>
                    <a:pt x="100720" y="109310"/>
                    <a:pt x="98197" y="110474"/>
                  </a:cubicBezTo>
                  <a:lnTo>
                    <a:pt x="101302" y="115714"/>
                  </a:lnTo>
                  <a:cubicBezTo>
                    <a:pt x="92363" y="111055"/>
                    <a:pt x="82466" y="108530"/>
                    <a:pt x="72386" y="108340"/>
                  </a:cubicBezTo>
                  <a:cubicBezTo>
                    <a:pt x="62582" y="106766"/>
                    <a:pt x="52751" y="111000"/>
                    <a:pt x="47158" y="119207"/>
                  </a:cubicBezTo>
                  <a:cubicBezTo>
                    <a:pt x="46024" y="120405"/>
                    <a:pt x="46024" y="122279"/>
                    <a:pt x="47158" y="123477"/>
                  </a:cubicBezTo>
                  <a:cubicBezTo>
                    <a:pt x="48322" y="123477"/>
                    <a:pt x="49487" y="125029"/>
                    <a:pt x="50651" y="124835"/>
                  </a:cubicBezTo>
                  <a:cubicBezTo>
                    <a:pt x="51815" y="124641"/>
                    <a:pt x="58219" y="122700"/>
                    <a:pt x="61324" y="126582"/>
                  </a:cubicBezTo>
                  <a:cubicBezTo>
                    <a:pt x="63488" y="126114"/>
                    <a:pt x="65627" y="125532"/>
                    <a:pt x="67729" y="124835"/>
                  </a:cubicBezTo>
                  <a:cubicBezTo>
                    <a:pt x="69669" y="124835"/>
                    <a:pt x="70640" y="121730"/>
                    <a:pt x="73162" y="121536"/>
                  </a:cubicBezTo>
                  <a:cubicBezTo>
                    <a:pt x="73162" y="126388"/>
                    <a:pt x="70057" y="127940"/>
                    <a:pt x="67923" y="130657"/>
                  </a:cubicBezTo>
                  <a:cubicBezTo>
                    <a:pt x="68749" y="134065"/>
                    <a:pt x="71226" y="136832"/>
                    <a:pt x="74521" y="138032"/>
                  </a:cubicBezTo>
                  <a:cubicBezTo>
                    <a:pt x="77971" y="138802"/>
                    <a:pt x="81550" y="138802"/>
                    <a:pt x="85000" y="138032"/>
                  </a:cubicBezTo>
                  <a:cubicBezTo>
                    <a:pt x="86747" y="138032"/>
                    <a:pt x="88299" y="138032"/>
                    <a:pt x="90046" y="138032"/>
                  </a:cubicBezTo>
                  <a:cubicBezTo>
                    <a:pt x="91793" y="138032"/>
                    <a:pt x="90046" y="136673"/>
                    <a:pt x="90046" y="136091"/>
                  </a:cubicBezTo>
                  <a:cubicBezTo>
                    <a:pt x="91987" y="131627"/>
                    <a:pt x="92181" y="131433"/>
                    <a:pt x="98391" y="128134"/>
                  </a:cubicBezTo>
                  <a:cubicBezTo>
                    <a:pt x="95868" y="133568"/>
                    <a:pt x="96644" y="134538"/>
                    <a:pt x="91016" y="139002"/>
                  </a:cubicBezTo>
                  <a:lnTo>
                    <a:pt x="85583" y="139002"/>
                  </a:lnTo>
                  <a:cubicBezTo>
                    <a:pt x="87329" y="141331"/>
                    <a:pt x="85583" y="140749"/>
                    <a:pt x="85583" y="141719"/>
                  </a:cubicBezTo>
                  <a:cubicBezTo>
                    <a:pt x="82233" y="142157"/>
                    <a:pt x="78841" y="142157"/>
                    <a:pt x="75491" y="141719"/>
                  </a:cubicBezTo>
                  <a:cubicBezTo>
                    <a:pt x="70251" y="141719"/>
                    <a:pt x="64818" y="141719"/>
                    <a:pt x="61130" y="135509"/>
                  </a:cubicBezTo>
                  <a:cubicBezTo>
                    <a:pt x="57443" y="129299"/>
                    <a:pt x="47934" y="127746"/>
                    <a:pt x="38425" y="132792"/>
                  </a:cubicBezTo>
                  <a:cubicBezTo>
                    <a:pt x="40086" y="134688"/>
                    <a:pt x="41518" y="136772"/>
                    <a:pt x="42694" y="139002"/>
                  </a:cubicBezTo>
                  <a:cubicBezTo>
                    <a:pt x="44053" y="141913"/>
                    <a:pt x="48904" y="139002"/>
                    <a:pt x="49681" y="143854"/>
                  </a:cubicBezTo>
                  <a:cubicBezTo>
                    <a:pt x="47934" y="144824"/>
                    <a:pt x="45799" y="147153"/>
                    <a:pt x="44247" y="146765"/>
                  </a:cubicBezTo>
                  <a:cubicBezTo>
                    <a:pt x="37350" y="146953"/>
                    <a:pt x="30635" y="149035"/>
                    <a:pt x="24840" y="152781"/>
                  </a:cubicBezTo>
                  <a:cubicBezTo>
                    <a:pt x="24623" y="154261"/>
                    <a:pt x="24623" y="155763"/>
                    <a:pt x="24840" y="157244"/>
                  </a:cubicBezTo>
                  <a:cubicBezTo>
                    <a:pt x="25258" y="158667"/>
                    <a:pt x="26065" y="159943"/>
                    <a:pt x="27169" y="160931"/>
                  </a:cubicBezTo>
                  <a:cubicBezTo>
                    <a:pt x="28617" y="161838"/>
                    <a:pt x="30524" y="161403"/>
                    <a:pt x="31438" y="159961"/>
                  </a:cubicBezTo>
                  <a:lnTo>
                    <a:pt x="34544" y="156468"/>
                  </a:lnTo>
                  <a:lnTo>
                    <a:pt x="37843" y="162872"/>
                  </a:lnTo>
                  <a:lnTo>
                    <a:pt x="44635" y="162872"/>
                  </a:lnTo>
                  <a:cubicBezTo>
                    <a:pt x="45799" y="162872"/>
                    <a:pt x="47158" y="161513"/>
                    <a:pt x="48128" y="161902"/>
                  </a:cubicBezTo>
                  <a:cubicBezTo>
                    <a:pt x="49098" y="162290"/>
                    <a:pt x="54144" y="161902"/>
                    <a:pt x="57249" y="161902"/>
                  </a:cubicBezTo>
                  <a:cubicBezTo>
                    <a:pt x="60385" y="162449"/>
                    <a:pt x="63446" y="163359"/>
                    <a:pt x="66370" y="164618"/>
                  </a:cubicBezTo>
                  <a:cubicBezTo>
                    <a:pt x="68307" y="164813"/>
                    <a:pt x="70257" y="164813"/>
                    <a:pt x="72192" y="164618"/>
                  </a:cubicBezTo>
                  <a:cubicBezTo>
                    <a:pt x="72192" y="164618"/>
                    <a:pt x="72192" y="164618"/>
                    <a:pt x="73551" y="164618"/>
                  </a:cubicBezTo>
                  <a:lnTo>
                    <a:pt x="73551" y="161125"/>
                  </a:lnTo>
                  <a:cubicBezTo>
                    <a:pt x="76500" y="162315"/>
                    <a:pt x="79852" y="161952"/>
                    <a:pt x="82478" y="160155"/>
                  </a:cubicBezTo>
                  <a:cubicBezTo>
                    <a:pt x="86747" y="163454"/>
                    <a:pt x="91793" y="160155"/>
                    <a:pt x="96450" y="162678"/>
                  </a:cubicBezTo>
                  <a:cubicBezTo>
                    <a:pt x="101108" y="165201"/>
                    <a:pt x="100720" y="162678"/>
                    <a:pt x="102660" y="158991"/>
                  </a:cubicBezTo>
                  <a:cubicBezTo>
                    <a:pt x="102660" y="158991"/>
                    <a:pt x="102660" y="157632"/>
                    <a:pt x="100914" y="157632"/>
                  </a:cubicBezTo>
                  <a:lnTo>
                    <a:pt x="100914" y="157632"/>
                  </a:lnTo>
                  <a:lnTo>
                    <a:pt x="102660" y="157632"/>
                  </a:lnTo>
                  <a:cubicBezTo>
                    <a:pt x="105377" y="159961"/>
                    <a:pt x="107512" y="162872"/>
                    <a:pt x="111781" y="161513"/>
                  </a:cubicBezTo>
                  <a:cubicBezTo>
                    <a:pt x="113398" y="161273"/>
                    <a:pt x="115038" y="161772"/>
                    <a:pt x="116245" y="162872"/>
                  </a:cubicBezTo>
                  <a:cubicBezTo>
                    <a:pt x="117409" y="164036"/>
                    <a:pt x="117409" y="166171"/>
                    <a:pt x="118185" y="168112"/>
                  </a:cubicBezTo>
                  <a:cubicBezTo>
                    <a:pt x="125172" y="166171"/>
                    <a:pt x="132740" y="166947"/>
                    <a:pt x="137592" y="161513"/>
                  </a:cubicBezTo>
                  <a:cubicBezTo>
                    <a:pt x="138256" y="160844"/>
                    <a:pt x="139174" y="160491"/>
                    <a:pt x="140115" y="160543"/>
                  </a:cubicBezTo>
                  <a:cubicBezTo>
                    <a:pt x="145160" y="162290"/>
                    <a:pt x="146519" y="158214"/>
                    <a:pt x="149042" y="155886"/>
                  </a:cubicBezTo>
                  <a:cubicBezTo>
                    <a:pt x="146131" y="150646"/>
                    <a:pt x="145937" y="150452"/>
                    <a:pt x="142638" y="151810"/>
                  </a:cubicBezTo>
                  <a:cubicBezTo>
                    <a:pt x="139339" y="153169"/>
                    <a:pt x="140309" y="153169"/>
                    <a:pt x="139144" y="153557"/>
                  </a:cubicBezTo>
                  <a:cubicBezTo>
                    <a:pt x="137980" y="153945"/>
                    <a:pt x="135069" y="152004"/>
                    <a:pt x="134681" y="149870"/>
                  </a:cubicBezTo>
                  <a:cubicBezTo>
                    <a:pt x="134293" y="147735"/>
                    <a:pt x="132740" y="144242"/>
                    <a:pt x="129441" y="145406"/>
                  </a:cubicBezTo>
                  <a:cubicBezTo>
                    <a:pt x="126625" y="145986"/>
                    <a:pt x="123718" y="145986"/>
                    <a:pt x="120902" y="145406"/>
                  </a:cubicBezTo>
                  <a:cubicBezTo>
                    <a:pt x="117675" y="145115"/>
                    <a:pt x="114426" y="145115"/>
                    <a:pt x="111199" y="145406"/>
                  </a:cubicBezTo>
                  <a:cubicBezTo>
                    <a:pt x="109649" y="145313"/>
                    <a:pt x="108092" y="145313"/>
                    <a:pt x="106542" y="145406"/>
                  </a:cubicBezTo>
                  <a:cubicBezTo>
                    <a:pt x="106542" y="145406"/>
                    <a:pt x="105183" y="145406"/>
                    <a:pt x="105183" y="144436"/>
                  </a:cubicBezTo>
                  <a:cubicBezTo>
                    <a:pt x="105082" y="143727"/>
                    <a:pt x="105082" y="143009"/>
                    <a:pt x="105183" y="142301"/>
                  </a:cubicBezTo>
                  <a:cubicBezTo>
                    <a:pt x="109064" y="142301"/>
                    <a:pt x="105183" y="138032"/>
                    <a:pt x="108288" y="138032"/>
                  </a:cubicBezTo>
                  <a:cubicBezTo>
                    <a:pt x="117450" y="142235"/>
                    <a:pt x="127699" y="143458"/>
                    <a:pt x="137592" y="141525"/>
                  </a:cubicBezTo>
                  <a:cubicBezTo>
                    <a:pt x="140491" y="141158"/>
                    <a:pt x="143239" y="140019"/>
                    <a:pt x="145549" y="138226"/>
                  </a:cubicBezTo>
                  <a:cubicBezTo>
                    <a:pt x="146177" y="137484"/>
                    <a:pt x="146760" y="136708"/>
                    <a:pt x="147295" y="135897"/>
                  </a:cubicBezTo>
                  <a:lnTo>
                    <a:pt x="144966" y="127746"/>
                  </a:lnTo>
                  <a:cubicBezTo>
                    <a:pt x="146051" y="127498"/>
                    <a:pt x="147181" y="127498"/>
                    <a:pt x="148265" y="127746"/>
                  </a:cubicBezTo>
                  <a:cubicBezTo>
                    <a:pt x="153494" y="129493"/>
                    <a:pt x="159145" y="129493"/>
                    <a:pt x="164373" y="127746"/>
                  </a:cubicBezTo>
                  <a:cubicBezTo>
                    <a:pt x="165537" y="127746"/>
                    <a:pt x="166896" y="127746"/>
                    <a:pt x="168254" y="127746"/>
                  </a:cubicBezTo>
                  <a:cubicBezTo>
                    <a:pt x="169613" y="127746"/>
                    <a:pt x="168254" y="127746"/>
                    <a:pt x="168254" y="126582"/>
                  </a:cubicBezTo>
                  <a:cubicBezTo>
                    <a:pt x="168254" y="125417"/>
                    <a:pt x="164179" y="126582"/>
                    <a:pt x="164761" y="123089"/>
                  </a:cubicBezTo>
                  <a:cubicBezTo>
                    <a:pt x="165343" y="119595"/>
                    <a:pt x="171553" y="123089"/>
                    <a:pt x="173494" y="120178"/>
                  </a:cubicBezTo>
                  <a:lnTo>
                    <a:pt x="168836" y="115714"/>
                  </a:lnTo>
                  <a:lnTo>
                    <a:pt x="173106" y="115714"/>
                  </a:lnTo>
                  <a:cubicBezTo>
                    <a:pt x="174722" y="115807"/>
                    <a:pt x="176341" y="115807"/>
                    <a:pt x="177957" y="115714"/>
                  </a:cubicBezTo>
                  <a:cubicBezTo>
                    <a:pt x="178813" y="115378"/>
                    <a:pt x="179461" y="114660"/>
                    <a:pt x="179704" y="113774"/>
                  </a:cubicBezTo>
                  <a:cubicBezTo>
                    <a:pt x="179704" y="112803"/>
                    <a:pt x="179704" y="111057"/>
                    <a:pt x="178151" y="110668"/>
                  </a:cubicBezTo>
                  <a:cubicBezTo>
                    <a:pt x="176434" y="109898"/>
                    <a:pt x="174594" y="109438"/>
                    <a:pt x="172718" y="109310"/>
                  </a:cubicBezTo>
                  <a:cubicBezTo>
                    <a:pt x="171165" y="109310"/>
                    <a:pt x="169030" y="109310"/>
                    <a:pt x="168060" y="109310"/>
                  </a:cubicBezTo>
                  <a:cubicBezTo>
                    <a:pt x="162133" y="106023"/>
                    <a:pt x="155114" y="105320"/>
                    <a:pt x="148654" y="107369"/>
                  </a:cubicBezTo>
                  <a:cubicBezTo>
                    <a:pt x="148654" y="107369"/>
                    <a:pt x="148654" y="107369"/>
                    <a:pt x="147295" y="106205"/>
                  </a:cubicBezTo>
                  <a:cubicBezTo>
                    <a:pt x="149818" y="103100"/>
                    <a:pt x="154282" y="106205"/>
                    <a:pt x="156804" y="103682"/>
                  </a:cubicBezTo>
                  <a:cubicBezTo>
                    <a:pt x="155446" y="101353"/>
                    <a:pt x="151176" y="101547"/>
                    <a:pt x="151371" y="97472"/>
                  </a:cubicBezTo>
                  <a:cubicBezTo>
                    <a:pt x="152708" y="96267"/>
                    <a:pt x="154136" y="95163"/>
                    <a:pt x="155640" y="94173"/>
                  </a:cubicBezTo>
                  <a:cubicBezTo>
                    <a:pt x="156610" y="94173"/>
                    <a:pt x="158939" y="94173"/>
                    <a:pt x="158939" y="94173"/>
                  </a:cubicBezTo>
                  <a:cubicBezTo>
                    <a:pt x="158939" y="94173"/>
                    <a:pt x="161656" y="96696"/>
                    <a:pt x="163403" y="96308"/>
                  </a:cubicBezTo>
                  <a:cubicBezTo>
                    <a:pt x="165720" y="95281"/>
                    <a:pt x="168246" y="94815"/>
                    <a:pt x="170777" y="94949"/>
                  </a:cubicBezTo>
                  <a:cubicBezTo>
                    <a:pt x="179555" y="95844"/>
                    <a:pt x="188419" y="94850"/>
                    <a:pt x="196782" y="92038"/>
                  </a:cubicBezTo>
                  <a:cubicBezTo>
                    <a:pt x="196667" y="90488"/>
                    <a:pt x="196667" y="88931"/>
                    <a:pt x="196782" y="87381"/>
                  </a:cubicBezTo>
                  <a:lnTo>
                    <a:pt x="196782" y="87381"/>
                  </a:lnTo>
                  <a:cubicBezTo>
                    <a:pt x="203283" y="89698"/>
                    <a:pt x="210454" y="89205"/>
                    <a:pt x="216576" y="86022"/>
                  </a:cubicBezTo>
                  <a:cubicBezTo>
                    <a:pt x="218129" y="86022"/>
                    <a:pt x="220846" y="84858"/>
                    <a:pt x="220846" y="84276"/>
                  </a:cubicBezTo>
                  <a:cubicBezTo>
                    <a:pt x="220846" y="79424"/>
                    <a:pt x="225891" y="80782"/>
                    <a:pt x="227250" y="77872"/>
                  </a:cubicBezTo>
                  <a:lnTo>
                    <a:pt x="223951" y="75155"/>
                  </a:lnTo>
                  <a:lnTo>
                    <a:pt x="232101" y="73796"/>
                  </a:lnTo>
                  <a:cubicBezTo>
                    <a:pt x="232101" y="73796"/>
                    <a:pt x="232101" y="72244"/>
                    <a:pt x="232101" y="71467"/>
                  </a:cubicBezTo>
                  <a:cubicBezTo>
                    <a:pt x="237194" y="70885"/>
                    <a:pt x="241927" y="68554"/>
                    <a:pt x="245492" y="64869"/>
                  </a:cubicBezTo>
                  <a:cubicBezTo>
                    <a:pt x="246363" y="63945"/>
                    <a:pt x="247421" y="63218"/>
                    <a:pt x="248597" y="62734"/>
                  </a:cubicBezTo>
                  <a:lnTo>
                    <a:pt x="277319" y="48568"/>
                  </a:lnTo>
                  <a:cubicBezTo>
                    <a:pt x="280424" y="47209"/>
                    <a:pt x="283917" y="46627"/>
                    <a:pt x="287410" y="45463"/>
                  </a:cubicBezTo>
                  <a:cubicBezTo>
                    <a:pt x="290903" y="44298"/>
                    <a:pt x="290515" y="44492"/>
                    <a:pt x="289351" y="41581"/>
                  </a:cubicBezTo>
                  <a:lnTo>
                    <a:pt x="277125" y="42940"/>
                  </a:lnTo>
                  <a:lnTo>
                    <a:pt x="247044" y="48180"/>
                  </a:lnTo>
                  <a:cubicBezTo>
                    <a:pt x="247044" y="46239"/>
                    <a:pt x="249567" y="45851"/>
                    <a:pt x="251314" y="45269"/>
                  </a:cubicBezTo>
                  <a:cubicBezTo>
                    <a:pt x="257330" y="43134"/>
                    <a:pt x="264122" y="43910"/>
                    <a:pt x="269362" y="39059"/>
                  </a:cubicBezTo>
                  <a:cubicBezTo>
                    <a:pt x="270553" y="38630"/>
                    <a:pt x="271858" y="38630"/>
                    <a:pt x="273049" y="39059"/>
                  </a:cubicBezTo>
                  <a:cubicBezTo>
                    <a:pt x="280230" y="39059"/>
                    <a:pt x="286828" y="33237"/>
                    <a:pt x="294396" y="35954"/>
                  </a:cubicBezTo>
                  <a:cubicBezTo>
                    <a:pt x="294396" y="35954"/>
                    <a:pt x="295755" y="35954"/>
                    <a:pt x="296337" y="35954"/>
                  </a:cubicBezTo>
                  <a:cubicBezTo>
                    <a:pt x="307587" y="33109"/>
                    <a:pt x="318371" y="28664"/>
                    <a:pt x="328358" y="22757"/>
                  </a:cubicBezTo>
                  <a:cubicBezTo>
                    <a:pt x="328358" y="22757"/>
                    <a:pt x="328358" y="21593"/>
                    <a:pt x="328358" y="20622"/>
                  </a:cubicBezTo>
                  <a:cubicBezTo>
                    <a:pt x="326966" y="19464"/>
                    <a:pt x="325392" y="18546"/>
                    <a:pt x="323700" y="17906"/>
                  </a:cubicBezTo>
                  <a:cubicBezTo>
                    <a:pt x="320370" y="17147"/>
                    <a:pt x="317001" y="16563"/>
                    <a:pt x="313609" y="16159"/>
                  </a:cubicBezTo>
                  <a:cubicBezTo>
                    <a:pt x="312398" y="16456"/>
                    <a:pt x="311132" y="16456"/>
                    <a:pt x="309922" y="16159"/>
                  </a:cubicBezTo>
                  <a:cubicBezTo>
                    <a:pt x="308181" y="15354"/>
                    <a:pt x="306603" y="14234"/>
                    <a:pt x="305264" y="12860"/>
                  </a:cubicBezTo>
                  <a:cubicBezTo>
                    <a:pt x="303801" y="11470"/>
                    <a:pt x="302438" y="9980"/>
                    <a:pt x="301189" y="8396"/>
                  </a:cubicBezTo>
                  <a:cubicBezTo>
                    <a:pt x="297678" y="9134"/>
                    <a:pt x="294026" y="8794"/>
                    <a:pt x="290709" y="7426"/>
                  </a:cubicBezTo>
                  <a:cubicBezTo>
                    <a:pt x="290709" y="7426"/>
                    <a:pt x="289351" y="7426"/>
                    <a:pt x="288962" y="7426"/>
                  </a:cubicBezTo>
                  <a:cubicBezTo>
                    <a:pt x="283335" y="9755"/>
                    <a:pt x="276736" y="7426"/>
                    <a:pt x="271109" y="10531"/>
                  </a:cubicBezTo>
                  <a:cubicBezTo>
                    <a:pt x="267584" y="12604"/>
                    <a:pt x="263328" y="13029"/>
                    <a:pt x="259465" y="11695"/>
                  </a:cubicBezTo>
                  <a:cubicBezTo>
                    <a:pt x="261405" y="8979"/>
                    <a:pt x="265675" y="10143"/>
                    <a:pt x="266257" y="6650"/>
                  </a:cubicBezTo>
                  <a:cubicBezTo>
                    <a:pt x="255993" y="5439"/>
                    <a:pt x="245859" y="3294"/>
                    <a:pt x="235983" y="246"/>
                  </a:cubicBezTo>
                  <a:cubicBezTo>
                    <a:pt x="230549" y="246"/>
                    <a:pt x="224145" y="-1501"/>
                    <a:pt x="220069" y="4321"/>
                  </a:cubicBezTo>
                  <a:lnTo>
                    <a:pt x="214830" y="440"/>
                  </a:lnTo>
                  <a:cubicBezTo>
                    <a:pt x="209590" y="1992"/>
                    <a:pt x="203574" y="440"/>
                    <a:pt x="199499" y="4709"/>
                  </a:cubicBezTo>
                  <a:lnTo>
                    <a:pt x="201051" y="8590"/>
                  </a:lnTo>
                  <a:cubicBezTo>
                    <a:pt x="198045" y="8592"/>
                    <a:pt x="195144" y="7488"/>
                    <a:pt x="192900" y="5485"/>
                  </a:cubicBezTo>
                  <a:cubicBezTo>
                    <a:pt x="190088" y="3263"/>
                    <a:pt x="186586" y="2095"/>
                    <a:pt x="183003" y="2186"/>
                  </a:cubicBezTo>
                  <a:lnTo>
                    <a:pt x="164567" y="2186"/>
                  </a:lnTo>
                  <a:lnTo>
                    <a:pt x="158939" y="2186"/>
                  </a:lnTo>
                  <a:lnTo>
                    <a:pt x="173688" y="12860"/>
                  </a:lnTo>
                  <a:cubicBezTo>
                    <a:pt x="173688" y="12860"/>
                    <a:pt x="173688" y="12860"/>
                    <a:pt x="173688" y="14024"/>
                  </a:cubicBezTo>
                  <a:cubicBezTo>
                    <a:pt x="173688" y="15189"/>
                    <a:pt x="171747" y="14024"/>
                    <a:pt x="171165" y="14024"/>
                  </a:cubicBezTo>
                  <a:cubicBezTo>
                    <a:pt x="167643" y="12522"/>
                    <a:pt x="164266" y="10704"/>
                    <a:pt x="161074" y="8590"/>
                  </a:cubicBezTo>
                  <a:cubicBezTo>
                    <a:pt x="158326" y="6267"/>
                    <a:pt x="154759" y="5148"/>
                    <a:pt x="151176" y="5485"/>
                  </a:cubicBezTo>
                  <a:cubicBezTo>
                    <a:pt x="146028" y="6104"/>
                    <a:pt x="140806" y="5643"/>
                    <a:pt x="135845" y="4127"/>
                  </a:cubicBezTo>
                  <a:cubicBezTo>
                    <a:pt x="133373" y="3389"/>
                    <a:pt x="130697" y="3896"/>
                    <a:pt x="128665" y="5485"/>
                  </a:cubicBezTo>
                  <a:lnTo>
                    <a:pt x="128665" y="10919"/>
                  </a:lnTo>
                  <a:cubicBezTo>
                    <a:pt x="123813" y="10919"/>
                    <a:pt x="120514" y="7038"/>
                    <a:pt x="116051" y="8784"/>
                  </a:cubicBezTo>
                  <a:lnTo>
                    <a:pt x="118962" y="14024"/>
                  </a:lnTo>
                  <a:cubicBezTo>
                    <a:pt x="115469" y="15965"/>
                    <a:pt x="113528" y="14024"/>
                    <a:pt x="111005" y="14024"/>
                  </a:cubicBezTo>
                  <a:cubicBezTo>
                    <a:pt x="109538" y="13677"/>
                    <a:pt x="108009" y="13677"/>
                    <a:pt x="106542" y="14024"/>
                  </a:cubicBezTo>
                  <a:cubicBezTo>
                    <a:pt x="106542" y="18100"/>
                    <a:pt x="101108" y="15771"/>
                    <a:pt x="99749" y="19264"/>
                  </a:cubicBezTo>
                  <a:cubicBezTo>
                    <a:pt x="100673" y="19978"/>
                    <a:pt x="101645" y="20626"/>
                    <a:pt x="102660" y="21205"/>
                  </a:cubicBezTo>
                  <a:cubicBezTo>
                    <a:pt x="106283" y="22627"/>
                    <a:pt x="109971" y="23792"/>
                    <a:pt x="113722" y="24698"/>
                  </a:cubicBezTo>
                  <a:cubicBezTo>
                    <a:pt x="116317" y="25047"/>
                    <a:pt x="118533" y="26745"/>
                    <a:pt x="119544" y="29161"/>
                  </a:cubicBezTo>
                  <a:lnTo>
                    <a:pt x="97421" y="23339"/>
                  </a:lnTo>
                  <a:lnTo>
                    <a:pt x="98973" y="28579"/>
                  </a:lnTo>
                  <a:cubicBezTo>
                    <a:pt x="97809" y="28579"/>
                    <a:pt x="96450" y="28579"/>
                    <a:pt x="96062" y="28579"/>
                  </a:cubicBezTo>
                  <a:cubicBezTo>
                    <a:pt x="91077" y="23112"/>
                    <a:pt x="84053" y="19951"/>
                    <a:pt x="76656" y="19846"/>
                  </a:cubicBezTo>
                  <a:cubicBezTo>
                    <a:pt x="75491" y="19846"/>
                    <a:pt x="74327" y="18682"/>
                    <a:pt x="73162" y="18488"/>
                  </a:cubicBezTo>
                  <a:cubicBezTo>
                    <a:pt x="71998" y="18294"/>
                    <a:pt x="68505" y="18488"/>
                    <a:pt x="67729" y="20816"/>
                  </a:cubicBezTo>
                  <a:cubicBezTo>
                    <a:pt x="66952" y="23145"/>
                    <a:pt x="65012" y="23339"/>
                    <a:pt x="63071" y="23727"/>
                  </a:cubicBezTo>
                  <a:cubicBezTo>
                    <a:pt x="61130" y="24116"/>
                    <a:pt x="59190" y="23727"/>
                    <a:pt x="58025" y="25862"/>
                  </a:cubicBezTo>
                  <a:cubicBezTo>
                    <a:pt x="60160" y="28385"/>
                    <a:pt x="63459" y="26833"/>
                    <a:pt x="65982" y="27997"/>
                  </a:cubicBezTo>
                  <a:cubicBezTo>
                    <a:pt x="68505" y="29161"/>
                    <a:pt x="67923" y="30132"/>
                    <a:pt x="65982" y="32266"/>
                  </a:cubicBezTo>
                  <a:cubicBezTo>
                    <a:pt x="61651" y="29513"/>
                    <a:pt x="56327" y="28802"/>
                    <a:pt x="51427" y="30326"/>
                  </a:cubicBezTo>
                  <a:cubicBezTo>
                    <a:pt x="50239" y="30772"/>
                    <a:pt x="48928" y="30772"/>
                    <a:pt x="47740" y="30326"/>
                  </a:cubicBezTo>
                  <a:cubicBezTo>
                    <a:pt x="41862" y="27312"/>
                    <a:pt x="34782" y="27915"/>
                    <a:pt x="29498" y="31878"/>
                  </a:cubicBezTo>
                  <a:cubicBezTo>
                    <a:pt x="26913" y="33722"/>
                    <a:pt x="23711" y="34488"/>
                    <a:pt x="20571" y="34013"/>
                  </a:cubicBezTo>
                  <a:cubicBezTo>
                    <a:pt x="13249" y="33219"/>
                    <a:pt x="5898" y="35230"/>
                    <a:pt x="0" y="39641"/>
                  </a:cubicBezTo>
                  <a:cubicBezTo>
                    <a:pt x="3105" y="40417"/>
                    <a:pt x="5046" y="41775"/>
                    <a:pt x="7374" y="40029"/>
                  </a:cubicBezTo>
                  <a:close/>
                  <a:moveTo>
                    <a:pt x="246268" y="48956"/>
                  </a:moveTo>
                  <a:cubicBezTo>
                    <a:pt x="243297" y="50332"/>
                    <a:pt x="240025" y="50931"/>
                    <a:pt x="236759" y="50702"/>
                  </a:cubicBezTo>
                  <a:cubicBezTo>
                    <a:pt x="239334" y="48350"/>
                    <a:pt x="243025" y="47671"/>
                    <a:pt x="246268" y="48956"/>
                  </a:cubicBezTo>
                  <a:close/>
                  <a:moveTo>
                    <a:pt x="230937" y="69915"/>
                  </a:moveTo>
                  <a:lnTo>
                    <a:pt x="232101" y="69915"/>
                  </a:lnTo>
                  <a:cubicBezTo>
                    <a:pt x="232185" y="70363"/>
                    <a:pt x="232185" y="70825"/>
                    <a:pt x="232101" y="71273"/>
                  </a:cubicBezTo>
                  <a:lnTo>
                    <a:pt x="231131" y="70109"/>
                  </a:lnTo>
                  <a:cubicBezTo>
                    <a:pt x="231131" y="70109"/>
                    <a:pt x="230743" y="70109"/>
                    <a:pt x="230937" y="69915"/>
                  </a:cubicBezTo>
                  <a:close/>
                  <a:moveTo>
                    <a:pt x="221040" y="4127"/>
                  </a:moveTo>
                  <a:lnTo>
                    <a:pt x="219293" y="4127"/>
                  </a:lnTo>
                  <a:lnTo>
                    <a:pt x="219293" y="4127"/>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4"/>
            <p:cNvSpPr/>
            <p:nvPr/>
          </p:nvSpPr>
          <p:spPr>
            <a:xfrm>
              <a:off x="2691941" y="5227150"/>
              <a:ext cx="307148" cy="221017"/>
            </a:xfrm>
            <a:custGeom>
              <a:rect b="b" l="l" r="r" t="t"/>
              <a:pathLst>
                <a:path extrusionOk="0" h="221017" w="307148">
                  <a:moveTo>
                    <a:pt x="200909" y="52569"/>
                  </a:moveTo>
                  <a:cubicBezTo>
                    <a:pt x="193922" y="43254"/>
                    <a:pt x="185771" y="45777"/>
                    <a:pt x="177815" y="50823"/>
                  </a:cubicBezTo>
                  <a:lnTo>
                    <a:pt x="172187" y="48106"/>
                  </a:lnTo>
                  <a:lnTo>
                    <a:pt x="172187" y="43642"/>
                  </a:lnTo>
                  <a:cubicBezTo>
                    <a:pt x="170357" y="44314"/>
                    <a:pt x="168474" y="44834"/>
                    <a:pt x="166559" y="45195"/>
                  </a:cubicBezTo>
                  <a:cubicBezTo>
                    <a:pt x="164618" y="45195"/>
                    <a:pt x="165007" y="49270"/>
                    <a:pt x="162290" y="47912"/>
                  </a:cubicBezTo>
                  <a:cubicBezTo>
                    <a:pt x="160931" y="43060"/>
                    <a:pt x="164424" y="41702"/>
                    <a:pt x="167335" y="39761"/>
                  </a:cubicBezTo>
                  <a:cubicBezTo>
                    <a:pt x="170246" y="37820"/>
                    <a:pt x="167335" y="38597"/>
                    <a:pt x="167335" y="37432"/>
                  </a:cubicBezTo>
                  <a:lnTo>
                    <a:pt x="158991" y="35686"/>
                  </a:lnTo>
                  <a:cubicBezTo>
                    <a:pt x="158991" y="31804"/>
                    <a:pt x="158991" y="28117"/>
                    <a:pt x="153945" y="27535"/>
                  </a:cubicBezTo>
                  <a:cubicBezTo>
                    <a:pt x="148851" y="26722"/>
                    <a:pt x="143848" y="25423"/>
                    <a:pt x="139002" y="23654"/>
                  </a:cubicBezTo>
                  <a:cubicBezTo>
                    <a:pt x="133351" y="22126"/>
                    <a:pt x="127311" y="23673"/>
                    <a:pt x="123089" y="27729"/>
                  </a:cubicBezTo>
                  <a:lnTo>
                    <a:pt x="125223" y="31610"/>
                  </a:lnTo>
                  <a:cubicBezTo>
                    <a:pt x="122118" y="31610"/>
                    <a:pt x="119401" y="31610"/>
                    <a:pt x="118625" y="36074"/>
                  </a:cubicBezTo>
                  <a:cubicBezTo>
                    <a:pt x="118833" y="36704"/>
                    <a:pt x="118833" y="37384"/>
                    <a:pt x="118625" y="38014"/>
                  </a:cubicBezTo>
                  <a:cubicBezTo>
                    <a:pt x="118625" y="38014"/>
                    <a:pt x="118625" y="38014"/>
                    <a:pt x="116878" y="38014"/>
                  </a:cubicBezTo>
                  <a:lnTo>
                    <a:pt x="116878" y="31222"/>
                  </a:lnTo>
                  <a:lnTo>
                    <a:pt x="108534" y="29864"/>
                  </a:lnTo>
                  <a:cubicBezTo>
                    <a:pt x="106442" y="32957"/>
                    <a:pt x="103560" y="35437"/>
                    <a:pt x="100189" y="37044"/>
                  </a:cubicBezTo>
                  <a:cubicBezTo>
                    <a:pt x="98225" y="36184"/>
                    <a:pt x="97330" y="33896"/>
                    <a:pt x="98190" y="31932"/>
                  </a:cubicBezTo>
                  <a:cubicBezTo>
                    <a:pt x="98207" y="31890"/>
                    <a:pt x="98229" y="31847"/>
                    <a:pt x="98248" y="31804"/>
                  </a:cubicBezTo>
                  <a:lnTo>
                    <a:pt x="102518" y="22295"/>
                  </a:lnTo>
                  <a:cubicBezTo>
                    <a:pt x="100965" y="19190"/>
                    <a:pt x="100383" y="15503"/>
                    <a:pt x="98248" y="13756"/>
                  </a:cubicBezTo>
                  <a:cubicBezTo>
                    <a:pt x="95968" y="12048"/>
                    <a:pt x="94272" y="9675"/>
                    <a:pt x="93397" y="6964"/>
                  </a:cubicBezTo>
                  <a:cubicBezTo>
                    <a:pt x="92692" y="4329"/>
                    <a:pt x="90303" y="2497"/>
                    <a:pt x="87575" y="2501"/>
                  </a:cubicBezTo>
                  <a:cubicBezTo>
                    <a:pt x="81475" y="1837"/>
                    <a:pt x="75304" y="2568"/>
                    <a:pt x="69527" y="4635"/>
                  </a:cubicBezTo>
                  <a:lnTo>
                    <a:pt x="53613" y="11233"/>
                  </a:lnTo>
                  <a:lnTo>
                    <a:pt x="54584" y="13756"/>
                  </a:lnTo>
                  <a:cubicBezTo>
                    <a:pt x="51673" y="13756"/>
                    <a:pt x="51479" y="17055"/>
                    <a:pt x="49344" y="18220"/>
                  </a:cubicBezTo>
                  <a:cubicBezTo>
                    <a:pt x="47209" y="19384"/>
                    <a:pt x="46239" y="21519"/>
                    <a:pt x="47209" y="24624"/>
                  </a:cubicBezTo>
                  <a:cubicBezTo>
                    <a:pt x="47853" y="26805"/>
                    <a:pt x="49790" y="28354"/>
                    <a:pt x="52061" y="28505"/>
                  </a:cubicBezTo>
                  <a:cubicBezTo>
                    <a:pt x="54196" y="28505"/>
                    <a:pt x="54584" y="30252"/>
                    <a:pt x="54778" y="31998"/>
                  </a:cubicBezTo>
                  <a:cubicBezTo>
                    <a:pt x="54972" y="33745"/>
                    <a:pt x="47791" y="32969"/>
                    <a:pt x="47209" y="37432"/>
                  </a:cubicBezTo>
                  <a:cubicBezTo>
                    <a:pt x="46627" y="41896"/>
                    <a:pt x="50702" y="43060"/>
                    <a:pt x="54584" y="43642"/>
                  </a:cubicBezTo>
                  <a:cubicBezTo>
                    <a:pt x="58465" y="44224"/>
                    <a:pt x="58271" y="46165"/>
                    <a:pt x="57301" y="47718"/>
                  </a:cubicBezTo>
                  <a:cubicBezTo>
                    <a:pt x="56524" y="49189"/>
                    <a:pt x="54729" y="49788"/>
                    <a:pt x="53225" y="49076"/>
                  </a:cubicBezTo>
                  <a:cubicBezTo>
                    <a:pt x="49181" y="47756"/>
                    <a:pt x="45472" y="45569"/>
                    <a:pt x="42358" y="42672"/>
                  </a:cubicBezTo>
                  <a:cubicBezTo>
                    <a:pt x="38602" y="39984"/>
                    <a:pt x="36718" y="35385"/>
                    <a:pt x="37506" y="30834"/>
                  </a:cubicBezTo>
                  <a:cubicBezTo>
                    <a:pt x="37892" y="28938"/>
                    <a:pt x="37310" y="26974"/>
                    <a:pt x="35953" y="25594"/>
                  </a:cubicBezTo>
                  <a:cubicBezTo>
                    <a:pt x="35953" y="24236"/>
                    <a:pt x="34789" y="22683"/>
                    <a:pt x="34013" y="21325"/>
                  </a:cubicBezTo>
                  <a:cubicBezTo>
                    <a:pt x="36268" y="17630"/>
                    <a:pt x="38729" y="14067"/>
                    <a:pt x="41387" y="10651"/>
                  </a:cubicBezTo>
                  <a:cubicBezTo>
                    <a:pt x="44677" y="7505"/>
                    <a:pt x="48178" y="4587"/>
                    <a:pt x="51867" y="1918"/>
                  </a:cubicBezTo>
                  <a:cubicBezTo>
                    <a:pt x="45249" y="-639"/>
                    <a:pt x="37913" y="-639"/>
                    <a:pt x="31296" y="1918"/>
                  </a:cubicBezTo>
                  <a:cubicBezTo>
                    <a:pt x="25161" y="2761"/>
                    <a:pt x="19347" y="5167"/>
                    <a:pt x="14412" y="8905"/>
                  </a:cubicBezTo>
                  <a:cubicBezTo>
                    <a:pt x="8396" y="12980"/>
                    <a:pt x="7426" y="20354"/>
                    <a:pt x="3156" y="25594"/>
                  </a:cubicBezTo>
                  <a:cubicBezTo>
                    <a:pt x="-1113" y="30834"/>
                    <a:pt x="1410" y="33357"/>
                    <a:pt x="440" y="37432"/>
                  </a:cubicBezTo>
                  <a:cubicBezTo>
                    <a:pt x="-147" y="41292"/>
                    <a:pt x="-147" y="45216"/>
                    <a:pt x="440" y="49076"/>
                  </a:cubicBezTo>
                  <a:cubicBezTo>
                    <a:pt x="5586" y="51547"/>
                    <a:pt x="11228" y="52808"/>
                    <a:pt x="16935" y="52763"/>
                  </a:cubicBezTo>
                  <a:cubicBezTo>
                    <a:pt x="20991" y="52922"/>
                    <a:pt x="24822" y="54665"/>
                    <a:pt x="27609" y="57615"/>
                  </a:cubicBezTo>
                  <a:cubicBezTo>
                    <a:pt x="24709" y="59210"/>
                    <a:pt x="21329" y="59693"/>
                    <a:pt x="18099" y="58973"/>
                  </a:cubicBezTo>
                  <a:cubicBezTo>
                    <a:pt x="15905" y="58785"/>
                    <a:pt x="13696" y="58785"/>
                    <a:pt x="11501" y="58973"/>
                  </a:cubicBezTo>
                  <a:cubicBezTo>
                    <a:pt x="9561" y="58973"/>
                    <a:pt x="7426" y="58973"/>
                    <a:pt x="7038" y="62272"/>
                  </a:cubicBezTo>
                  <a:cubicBezTo>
                    <a:pt x="12994" y="70741"/>
                    <a:pt x="23764" y="74357"/>
                    <a:pt x="33625" y="71199"/>
                  </a:cubicBezTo>
                  <a:cubicBezTo>
                    <a:pt x="34455" y="71374"/>
                    <a:pt x="35245" y="71704"/>
                    <a:pt x="35953" y="72170"/>
                  </a:cubicBezTo>
                  <a:cubicBezTo>
                    <a:pt x="38994" y="76138"/>
                    <a:pt x="44118" y="77899"/>
                    <a:pt x="48956" y="76633"/>
                  </a:cubicBezTo>
                  <a:cubicBezTo>
                    <a:pt x="50561" y="76342"/>
                    <a:pt x="52202" y="76342"/>
                    <a:pt x="53807" y="76633"/>
                  </a:cubicBezTo>
                  <a:cubicBezTo>
                    <a:pt x="59123" y="78021"/>
                    <a:pt x="64626" y="78545"/>
                    <a:pt x="70109" y="78186"/>
                  </a:cubicBezTo>
                  <a:cubicBezTo>
                    <a:pt x="72292" y="77809"/>
                    <a:pt x="74524" y="77809"/>
                    <a:pt x="76707" y="78186"/>
                  </a:cubicBezTo>
                  <a:cubicBezTo>
                    <a:pt x="80319" y="79634"/>
                    <a:pt x="84349" y="79634"/>
                    <a:pt x="87963" y="78186"/>
                  </a:cubicBezTo>
                  <a:lnTo>
                    <a:pt x="87963" y="78186"/>
                  </a:lnTo>
                  <a:cubicBezTo>
                    <a:pt x="90328" y="75366"/>
                    <a:pt x="94181" y="74289"/>
                    <a:pt x="97666" y="75469"/>
                  </a:cubicBezTo>
                  <a:cubicBezTo>
                    <a:pt x="101507" y="75960"/>
                    <a:pt x="105281" y="76872"/>
                    <a:pt x="108922" y="78186"/>
                  </a:cubicBezTo>
                  <a:cubicBezTo>
                    <a:pt x="112250" y="79354"/>
                    <a:pt x="115879" y="79354"/>
                    <a:pt x="119207" y="78186"/>
                  </a:cubicBezTo>
                  <a:cubicBezTo>
                    <a:pt x="119207" y="73528"/>
                    <a:pt x="119207" y="73528"/>
                    <a:pt x="111833" y="68871"/>
                  </a:cubicBezTo>
                  <a:lnTo>
                    <a:pt x="117461" y="65572"/>
                  </a:lnTo>
                  <a:cubicBezTo>
                    <a:pt x="119789" y="67512"/>
                    <a:pt x="121536" y="69453"/>
                    <a:pt x="123477" y="71005"/>
                  </a:cubicBezTo>
                  <a:cubicBezTo>
                    <a:pt x="125417" y="72558"/>
                    <a:pt x="125805" y="72752"/>
                    <a:pt x="126776" y="72558"/>
                  </a:cubicBezTo>
                  <a:cubicBezTo>
                    <a:pt x="132404" y="71394"/>
                    <a:pt x="131821" y="76245"/>
                    <a:pt x="132986" y="78574"/>
                  </a:cubicBezTo>
                  <a:lnTo>
                    <a:pt x="140554" y="81485"/>
                  </a:lnTo>
                  <a:cubicBezTo>
                    <a:pt x="141525" y="86142"/>
                    <a:pt x="145600" y="87307"/>
                    <a:pt x="149481" y="88859"/>
                  </a:cubicBezTo>
                  <a:cubicBezTo>
                    <a:pt x="150886" y="89515"/>
                    <a:pt x="152192" y="90365"/>
                    <a:pt x="153363" y="91382"/>
                  </a:cubicBezTo>
                  <a:cubicBezTo>
                    <a:pt x="154488" y="92203"/>
                    <a:pt x="154735" y="93783"/>
                    <a:pt x="153914" y="94906"/>
                  </a:cubicBezTo>
                  <a:cubicBezTo>
                    <a:pt x="153759" y="95118"/>
                    <a:pt x="153574" y="95304"/>
                    <a:pt x="153363" y="95458"/>
                  </a:cubicBezTo>
                  <a:lnTo>
                    <a:pt x="145212" y="97980"/>
                  </a:lnTo>
                  <a:lnTo>
                    <a:pt x="145212" y="100891"/>
                  </a:lnTo>
                  <a:cubicBezTo>
                    <a:pt x="148150" y="101113"/>
                    <a:pt x="151063" y="100210"/>
                    <a:pt x="153363" y="98369"/>
                  </a:cubicBezTo>
                  <a:cubicBezTo>
                    <a:pt x="156111" y="96734"/>
                    <a:pt x="159295" y="95989"/>
                    <a:pt x="162484" y="96234"/>
                  </a:cubicBezTo>
                  <a:lnTo>
                    <a:pt x="167335" y="104190"/>
                  </a:lnTo>
                  <a:lnTo>
                    <a:pt x="173545" y="102832"/>
                  </a:lnTo>
                  <a:lnTo>
                    <a:pt x="174904" y="108460"/>
                  </a:lnTo>
                  <a:lnTo>
                    <a:pt x="182472" y="111177"/>
                  </a:lnTo>
                  <a:cubicBezTo>
                    <a:pt x="185515" y="117478"/>
                    <a:pt x="188172" y="123960"/>
                    <a:pt x="190429" y="130583"/>
                  </a:cubicBezTo>
                  <a:cubicBezTo>
                    <a:pt x="185383" y="132524"/>
                    <a:pt x="184025" y="137958"/>
                    <a:pt x="179755" y="140869"/>
                  </a:cubicBezTo>
                  <a:cubicBezTo>
                    <a:pt x="175486" y="143780"/>
                    <a:pt x="170440" y="145526"/>
                    <a:pt x="168306" y="149408"/>
                  </a:cubicBezTo>
                  <a:cubicBezTo>
                    <a:pt x="169470" y="154841"/>
                    <a:pt x="176068" y="154841"/>
                    <a:pt x="175486" y="160275"/>
                  </a:cubicBezTo>
                  <a:cubicBezTo>
                    <a:pt x="172505" y="161420"/>
                    <a:pt x="169458" y="162392"/>
                    <a:pt x="166365" y="163186"/>
                  </a:cubicBezTo>
                  <a:cubicBezTo>
                    <a:pt x="159198" y="165230"/>
                    <a:pt x="151602" y="165230"/>
                    <a:pt x="144436" y="163186"/>
                  </a:cubicBezTo>
                  <a:cubicBezTo>
                    <a:pt x="140166" y="161828"/>
                    <a:pt x="135703" y="161246"/>
                    <a:pt x="133180" y="166679"/>
                  </a:cubicBezTo>
                  <a:cubicBezTo>
                    <a:pt x="133180" y="166679"/>
                    <a:pt x="131433" y="167844"/>
                    <a:pt x="130657" y="168232"/>
                  </a:cubicBezTo>
                  <a:cubicBezTo>
                    <a:pt x="128134" y="169282"/>
                    <a:pt x="126681" y="171946"/>
                    <a:pt x="127164" y="174636"/>
                  </a:cubicBezTo>
                  <a:cubicBezTo>
                    <a:pt x="127164" y="177547"/>
                    <a:pt x="129493" y="178905"/>
                    <a:pt x="132210" y="180070"/>
                  </a:cubicBezTo>
                  <a:cubicBezTo>
                    <a:pt x="139537" y="183064"/>
                    <a:pt x="147925" y="181716"/>
                    <a:pt x="153945" y="176577"/>
                  </a:cubicBezTo>
                  <a:lnTo>
                    <a:pt x="162872" y="178711"/>
                  </a:lnTo>
                  <a:cubicBezTo>
                    <a:pt x="162872" y="178711"/>
                    <a:pt x="164036" y="178711"/>
                    <a:pt x="164618" y="177741"/>
                  </a:cubicBezTo>
                  <a:lnTo>
                    <a:pt x="164618" y="172889"/>
                  </a:lnTo>
                  <a:cubicBezTo>
                    <a:pt x="167743" y="174392"/>
                    <a:pt x="170988" y="175626"/>
                    <a:pt x="174322" y="176577"/>
                  </a:cubicBezTo>
                  <a:cubicBezTo>
                    <a:pt x="176559" y="176780"/>
                    <a:pt x="178638" y="177819"/>
                    <a:pt x="180144" y="179488"/>
                  </a:cubicBezTo>
                  <a:cubicBezTo>
                    <a:pt x="184114" y="185310"/>
                    <a:pt x="190150" y="189402"/>
                    <a:pt x="197027" y="190937"/>
                  </a:cubicBezTo>
                  <a:cubicBezTo>
                    <a:pt x="198386" y="190937"/>
                    <a:pt x="199550" y="193072"/>
                    <a:pt x="200520" y="194043"/>
                  </a:cubicBezTo>
                  <a:lnTo>
                    <a:pt x="197804" y="199864"/>
                  </a:lnTo>
                  <a:lnTo>
                    <a:pt x="207507" y="203940"/>
                  </a:lnTo>
                  <a:cubicBezTo>
                    <a:pt x="210274" y="205589"/>
                    <a:pt x="213408" y="206523"/>
                    <a:pt x="216628" y="206657"/>
                  </a:cubicBezTo>
                  <a:cubicBezTo>
                    <a:pt x="218555" y="206725"/>
                    <a:pt x="220373" y="207563"/>
                    <a:pt x="221673" y="208985"/>
                  </a:cubicBezTo>
                  <a:cubicBezTo>
                    <a:pt x="226054" y="213369"/>
                    <a:pt x="231811" y="216110"/>
                    <a:pt x="237975" y="216748"/>
                  </a:cubicBezTo>
                  <a:cubicBezTo>
                    <a:pt x="243284" y="217899"/>
                    <a:pt x="248532" y="219325"/>
                    <a:pt x="253694" y="221018"/>
                  </a:cubicBezTo>
                  <a:lnTo>
                    <a:pt x="256993" y="221018"/>
                  </a:lnTo>
                  <a:cubicBezTo>
                    <a:pt x="257539" y="218879"/>
                    <a:pt x="256685" y="216630"/>
                    <a:pt x="254859" y="215390"/>
                  </a:cubicBezTo>
                  <a:cubicBezTo>
                    <a:pt x="249533" y="210231"/>
                    <a:pt x="243603" y="205735"/>
                    <a:pt x="237199" y="201999"/>
                  </a:cubicBezTo>
                  <a:cubicBezTo>
                    <a:pt x="233013" y="199288"/>
                    <a:pt x="229389" y="195797"/>
                    <a:pt x="226525" y="191714"/>
                  </a:cubicBezTo>
                  <a:cubicBezTo>
                    <a:pt x="232347" y="189967"/>
                    <a:pt x="235840" y="195207"/>
                    <a:pt x="240304" y="194237"/>
                  </a:cubicBezTo>
                  <a:cubicBezTo>
                    <a:pt x="241274" y="194237"/>
                    <a:pt x="242632" y="194237"/>
                    <a:pt x="243603" y="195983"/>
                  </a:cubicBezTo>
                  <a:cubicBezTo>
                    <a:pt x="250643" y="201106"/>
                    <a:pt x="258621" y="204799"/>
                    <a:pt x="267085" y="206851"/>
                  </a:cubicBezTo>
                  <a:cubicBezTo>
                    <a:pt x="268290" y="205599"/>
                    <a:pt x="269157" y="204064"/>
                    <a:pt x="269607" y="202387"/>
                  </a:cubicBezTo>
                  <a:cubicBezTo>
                    <a:pt x="269644" y="200592"/>
                    <a:pt x="269314" y="198811"/>
                    <a:pt x="268637" y="197148"/>
                  </a:cubicBezTo>
                  <a:lnTo>
                    <a:pt x="274265" y="195983"/>
                  </a:lnTo>
                  <a:cubicBezTo>
                    <a:pt x="274265" y="192684"/>
                    <a:pt x="272712" y="190743"/>
                    <a:pt x="271354" y="188803"/>
                  </a:cubicBezTo>
                  <a:cubicBezTo>
                    <a:pt x="269996" y="186862"/>
                    <a:pt x="266114" y="183563"/>
                    <a:pt x="265726" y="179100"/>
                  </a:cubicBezTo>
                  <a:cubicBezTo>
                    <a:pt x="264898" y="175855"/>
                    <a:pt x="262080" y="173508"/>
                    <a:pt x="258740" y="173278"/>
                  </a:cubicBezTo>
                  <a:cubicBezTo>
                    <a:pt x="255299" y="172410"/>
                    <a:pt x="252109" y="170749"/>
                    <a:pt x="249425" y="168426"/>
                  </a:cubicBezTo>
                  <a:cubicBezTo>
                    <a:pt x="247096" y="166485"/>
                    <a:pt x="245932" y="162992"/>
                    <a:pt x="243797" y="160663"/>
                  </a:cubicBezTo>
                  <a:cubicBezTo>
                    <a:pt x="241662" y="158335"/>
                    <a:pt x="238945" y="156976"/>
                    <a:pt x="236422" y="154841"/>
                  </a:cubicBezTo>
                  <a:cubicBezTo>
                    <a:pt x="235796" y="154145"/>
                    <a:pt x="235272" y="153361"/>
                    <a:pt x="234870" y="152513"/>
                  </a:cubicBezTo>
                  <a:cubicBezTo>
                    <a:pt x="234870" y="152513"/>
                    <a:pt x="234870" y="151348"/>
                    <a:pt x="234870" y="150572"/>
                  </a:cubicBezTo>
                  <a:cubicBezTo>
                    <a:pt x="234870" y="149796"/>
                    <a:pt x="240110" y="154065"/>
                    <a:pt x="242632" y="150572"/>
                  </a:cubicBezTo>
                  <a:lnTo>
                    <a:pt x="238169" y="143780"/>
                  </a:lnTo>
                  <a:cubicBezTo>
                    <a:pt x="242827" y="145914"/>
                    <a:pt x="244961" y="141063"/>
                    <a:pt x="248648" y="141063"/>
                  </a:cubicBezTo>
                  <a:cubicBezTo>
                    <a:pt x="253085" y="146625"/>
                    <a:pt x="259466" y="150300"/>
                    <a:pt x="266502" y="151348"/>
                  </a:cubicBezTo>
                  <a:cubicBezTo>
                    <a:pt x="266502" y="153871"/>
                    <a:pt x="264562" y="156394"/>
                    <a:pt x="266502" y="158335"/>
                  </a:cubicBezTo>
                  <a:cubicBezTo>
                    <a:pt x="268443" y="160275"/>
                    <a:pt x="271160" y="163768"/>
                    <a:pt x="274071" y="164933"/>
                  </a:cubicBezTo>
                  <a:cubicBezTo>
                    <a:pt x="276982" y="166097"/>
                    <a:pt x="280087" y="168620"/>
                    <a:pt x="284162" y="166873"/>
                  </a:cubicBezTo>
                  <a:lnTo>
                    <a:pt x="284162" y="157170"/>
                  </a:lnTo>
                  <a:lnTo>
                    <a:pt x="290760" y="157170"/>
                  </a:lnTo>
                  <a:cubicBezTo>
                    <a:pt x="292866" y="155453"/>
                    <a:pt x="294698" y="153423"/>
                    <a:pt x="296194" y="151154"/>
                  </a:cubicBezTo>
                  <a:cubicBezTo>
                    <a:pt x="296194" y="149214"/>
                    <a:pt x="296194" y="146497"/>
                    <a:pt x="296194" y="142227"/>
                  </a:cubicBezTo>
                  <a:cubicBezTo>
                    <a:pt x="302210" y="147079"/>
                    <a:pt x="306868" y="139316"/>
                    <a:pt x="307062" y="139122"/>
                  </a:cubicBezTo>
                  <a:cubicBezTo>
                    <a:pt x="307256" y="138928"/>
                    <a:pt x="307062" y="139122"/>
                    <a:pt x="307062" y="139122"/>
                  </a:cubicBezTo>
                  <a:cubicBezTo>
                    <a:pt x="304339" y="135819"/>
                    <a:pt x="299955" y="134383"/>
                    <a:pt x="295806" y="135435"/>
                  </a:cubicBezTo>
                  <a:cubicBezTo>
                    <a:pt x="292973" y="135808"/>
                    <a:pt x="290101" y="135808"/>
                    <a:pt x="287267" y="135435"/>
                  </a:cubicBezTo>
                  <a:lnTo>
                    <a:pt x="287267" y="130389"/>
                  </a:lnTo>
                  <a:lnTo>
                    <a:pt x="277564" y="130389"/>
                  </a:lnTo>
                  <a:cubicBezTo>
                    <a:pt x="277564" y="122821"/>
                    <a:pt x="277564" y="122821"/>
                    <a:pt x="269996" y="120686"/>
                  </a:cubicBezTo>
                  <a:cubicBezTo>
                    <a:pt x="268769" y="120538"/>
                    <a:pt x="267653" y="119910"/>
                    <a:pt x="266891" y="118939"/>
                  </a:cubicBezTo>
                  <a:cubicBezTo>
                    <a:pt x="266062" y="117532"/>
                    <a:pt x="264370" y="116888"/>
                    <a:pt x="262815" y="117387"/>
                  </a:cubicBezTo>
                  <a:cubicBezTo>
                    <a:pt x="259728" y="118165"/>
                    <a:pt x="256454" y="117525"/>
                    <a:pt x="253888" y="115640"/>
                  </a:cubicBezTo>
                  <a:cubicBezTo>
                    <a:pt x="249704" y="113550"/>
                    <a:pt x="245681" y="111150"/>
                    <a:pt x="241856" y="108460"/>
                  </a:cubicBezTo>
                  <a:cubicBezTo>
                    <a:pt x="239927" y="107305"/>
                    <a:pt x="237833" y="106455"/>
                    <a:pt x="235646" y="105937"/>
                  </a:cubicBezTo>
                  <a:lnTo>
                    <a:pt x="229630" y="104385"/>
                  </a:lnTo>
                  <a:cubicBezTo>
                    <a:pt x="229483" y="103096"/>
                    <a:pt x="229483" y="101794"/>
                    <a:pt x="229630" y="100503"/>
                  </a:cubicBezTo>
                  <a:cubicBezTo>
                    <a:pt x="230600" y="99339"/>
                    <a:pt x="232541" y="98563"/>
                    <a:pt x="232929" y="97204"/>
                  </a:cubicBezTo>
                  <a:cubicBezTo>
                    <a:pt x="233317" y="95846"/>
                    <a:pt x="232929" y="93905"/>
                    <a:pt x="232929" y="91576"/>
                  </a:cubicBezTo>
                  <a:cubicBezTo>
                    <a:pt x="238052" y="93137"/>
                    <a:pt x="243525" y="93137"/>
                    <a:pt x="248648" y="91576"/>
                  </a:cubicBezTo>
                  <a:cubicBezTo>
                    <a:pt x="246283" y="88929"/>
                    <a:pt x="242883" y="87443"/>
                    <a:pt x="239333" y="87501"/>
                  </a:cubicBezTo>
                  <a:cubicBezTo>
                    <a:pt x="235887" y="87963"/>
                    <a:pt x="232386" y="87208"/>
                    <a:pt x="229436" y="85366"/>
                  </a:cubicBezTo>
                  <a:cubicBezTo>
                    <a:pt x="233123" y="80903"/>
                    <a:pt x="238557" y="81873"/>
                    <a:pt x="243215" y="80126"/>
                  </a:cubicBezTo>
                  <a:cubicBezTo>
                    <a:pt x="242161" y="76400"/>
                    <a:pt x="239203" y="73519"/>
                    <a:pt x="235452" y="72558"/>
                  </a:cubicBezTo>
                  <a:cubicBezTo>
                    <a:pt x="231765" y="74499"/>
                    <a:pt x="230018" y="78768"/>
                    <a:pt x="225167" y="78768"/>
                  </a:cubicBezTo>
                  <a:lnTo>
                    <a:pt x="226331" y="73722"/>
                  </a:lnTo>
                  <a:lnTo>
                    <a:pt x="215463" y="75857"/>
                  </a:lnTo>
                  <a:cubicBezTo>
                    <a:pt x="218762" y="70229"/>
                    <a:pt x="226525" y="73140"/>
                    <a:pt x="229630" y="66930"/>
                  </a:cubicBezTo>
                  <a:cubicBezTo>
                    <a:pt x="225939" y="63617"/>
                    <a:pt x="220769" y="62509"/>
                    <a:pt x="216046" y="64019"/>
                  </a:cubicBezTo>
                  <a:cubicBezTo>
                    <a:pt x="215075" y="64019"/>
                    <a:pt x="212941" y="64019"/>
                    <a:pt x="212747" y="64019"/>
                  </a:cubicBezTo>
                  <a:cubicBezTo>
                    <a:pt x="210418" y="60138"/>
                    <a:pt x="208283" y="64019"/>
                    <a:pt x="206342" y="64019"/>
                  </a:cubicBezTo>
                  <a:lnTo>
                    <a:pt x="206342" y="56256"/>
                  </a:lnTo>
                  <a:lnTo>
                    <a:pt x="199744" y="59361"/>
                  </a:lnTo>
                  <a:lnTo>
                    <a:pt x="191982" y="57615"/>
                  </a:lnTo>
                  <a:cubicBezTo>
                    <a:pt x="195475" y="55868"/>
                    <a:pt x="199744" y="57033"/>
                    <a:pt x="200909" y="52569"/>
                  </a:cubicBezTo>
                  <a:close/>
                  <a:moveTo>
                    <a:pt x="53807" y="54316"/>
                  </a:moveTo>
                  <a:lnTo>
                    <a:pt x="48179" y="54316"/>
                  </a:lnTo>
                  <a:cubicBezTo>
                    <a:pt x="51285" y="52957"/>
                    <a:pt x="52255" y="52181"/>
                    <a:pt x="53225" y="52181"/>
                  </a:cubicBezTo>
                  <a:cubicBezTo>
                    <a:pt x="54196" y="52181"/>
                    <a:pt x="54584" y="52181"/>
                    <a:pt x="55166" y="53540"/>
                  </a:cubicBezTo>
                  <a:cubicBezTo>
                    <a:pt x="55748" y="54898"/>
                    <a:pt x="54196" y="54316"/>
                    <a:pt x="53807" y="54316"/>
                  </a:cubicBezTo>
                  <a:close/>
                  <a:moveTo>
                    <a:pt x="98054" y="65378"/>
                  </a:moveTo>
                  <a:cubicBezTo>
                    <a:pt x="101547" y="62272"/>
                    <a:pt x="101547" y="62272"/>
                    <a:pt x="105235" y="65378"/>
                  </a:cubicBezTo>
                  <a:close/>
                  <a:moveTo>
                    <a:pt x="202849" y="65378"/>
                  </a:moveTo>
                  <a:cubicBezTo>
                    <a:pt x="204264" y="65158"/>
                    <a:pt x="205704" y="65158"/>
                    <a:pt x="207119" y="65378"/>
                  </a:cubicBezTo>
                  <a:lnTo>
                    <a:pt x="202267" y="69647"/>
                  </a:lnTo>
                  <a:cubicBezTo>
                    <a:pt x="200326" y="67318"/>
                    <a:pt x="201685" y="65960"/>
                    <a:pt x="202849" y="65378"/>
                  </a:cubicBezTo>
                  <a:close/>
                  <a:moveTo>
                    <a:pt x="204208" y="132718"/>
                  </a:moveTo>
                  <a:cubicBezTo>
                    <a:pt x="207967" y="136137"/>
                    <a:pt x="212492" y="138600"/>
                    <a:pt x="217404" y="139898"/>
                  </a:cubicBezTo>
                  <a:cubicBezTo>
                    <a:pt x="220072" y="140172"/>
                    <a:pt x="222265" y="142128"/>
                    <a:pt x="222838" y="144750"/>
                  </a:cubicBezTo>
                  <a:cubicBezTo>
                    <a:pt x="221868" y="147661"/>
                    <a:pt x="219345" y="148243"/>
                    <a:pt x="216628" y="148049"/>
                  </a:cubicBezTo>
                  <a:cubicBezTo>
                    <a:pt x="212127" y="147558"/>
                    <a:pt x="207596" y="148657"/>
                    <a:pt x="203819" y="151154"/>
                  </a:cubicBezTo>
                  <a:lnTo>
                    <a:pt x="198774" y="140481"/>
                  </a:lnTo>
                  <a:close/>
                  <a:moveTo>
                    <a:pt x="190817" y="60138"/>
                  </a:moveTo>
                  <a:cubicBezTo>
                    <a:pt x="191285" y="59573"/>
                    <a:pt x="191805" y="59053"/>
                    <a:pt x="192370" y="58585"/>
                  </a:cubicBezTo>
                  <a:cubicBezTo>
                    <a:pt x="192457" y="59294"/>
                    <a:pt x="192457" y="60012"/>
                    <a:pt x="192370" y="6072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4"/>
            <p:cNvSpPr/>
            <p:nvPr/>
          </p:nvSpPr>
          <p:spPr>
            <a:xfrm>
              <a:off x="2378189" y="5237110"/>
              <a:ext cx="194293" cy="96073"/>
            </a:xfrm>
            <a:custGeom>
              <a:rect b="b" l="l" r="r" t="t"/>
              <a:pathLst>
                <a:path extrusionOk="0" h="96073" w="194293">
                  <a:moveTo>
                    <a:pt x="176793" y="72689"/>
                  </a:moveTo>
                  <a:cubicBezTo>
                    <a:pt x="177488" y="70548"/>
                    <a:pt x="179785" y="69374"/>
                    <a:pt x="181926" y="70069"/>
                  </a:cubicBezTo>
                  <a:cubicBezTo>
                    <a:pt x="182388" y="70219"/>
                    <a:pt x="182817" y="70447"/>
                    <a:pt x="183197" y="70748"/>
                  </a:cubicBezTo>
                  <a:cubicBezTo>
                    <a:pt x="185914" y="72495"/>
                    <a:pt x="188825" y="70748"/>
                    <a:pt x="191348" y="72495"/>
                  </a:cubicBezTo>
                  <a:cubicBezTo>
                    <a:pt x="193871" y="74242"/>
                    <a:pt x="194453" y="72495"/>
                    <a:pt x="194259" y="69778"/>
                  </a:cubicBezTo>
                  <a:cubicBezTo>
                    <a:pt x="194065" y="67061"/>
                    <a:pt x="194259" y="65314"/>
                    <a:pt x="191736" y="64926"/>
                  </a:cubicBezTo>
                  <a:cubicBezTo>
                    <a:pt x="185664" y="62918"/>
                    <a:pt x="179704" y="60585"/>
                    <a:pt x="173882" y="57940"/>
                  </a:cubicBezTo>
                  <a:cubicBezTo>
                    <a:pt x="166145" y="56234"/>
                    <a:pt x="159265" y="51833"/>
                    <a:pt x="154476" y="45520"/>
                  </a:cubicBezTo>
                  <a:cubicBezTo>
                    <a:pt x="157099" y="40313"/>
                    <a:pt x="155995" y="34002"/>
                    <a:pt x="151759" y="29995"/>
                  </a:cubicBezTo>
                  <a:cubicBezTo>
                    <a:pt x="150881" y="28687"/>
                    <a:pt x="150228" y="27245"/>
                    <a:pt x="149818" y="25725"/>
                  </a:cubicBezTo>
                  <a:cubicBezTo>
                    <a:pt x="148071" y="20291"/>
                    <a:pt x="146131" y="14858"/>
                    <a:pt x="144384" y="9230"/>
                  </a:cubicBezTo>
                  <a:cubicBezTo>
                    <a:pt x="143394" y="8791"/>
                    <a:pt x="142477" y="8203"/>
                    <a:pt x="141667" y="7483"/>
                  </a:cubicBezTo>
                  <a:cubicBezTo>
                    <a:pt x="136969" y="4112"/>
                    <a:pt x="131341" y="2282"/>
                    <a:pt x="125560" y="2243"/>
                  </a:cubicBezTo>
                  <a:cubicBezTo>
                    <a:pt x="119544" y="2243"/>
                    <a:pt x="117603" y="3408"/>
                    <a:pt x="118574" y="9036"/>
                  </a:cubicBezTo>
                  <a:cubicBezTo>
                    <a:pt x="118847" y="10635"/>
                    <a:pt x="119301" y="12197"/>
                    <a:pt x="119932" y="13693"/>
                  </a:cubicBezTo>
                  <a:cubicBezTo>
                    <a:pt x="121679" y="19515"/>
                    <a:pt x="123425" y="25337"/>
                    <a:pt x="125366" y="30965"/>
                  </a:cubicBezTo>
                  <a:lnTo>
                    <a:pt x="124201" y="32518"/>
                  </a:lnTo>
                  <a:cubicBezTo>
                    <a:pt x="120126" y="36011"/>
                    <a:pt x="117797" y="35817"/>
                    <a:pt x="116051" y="31547"/>
                  </a:cubicBezTo>
                  <a:cubicBezTo>
                    <a:pt x="114413" y="28729"/>
                    <a:pt x="113295" y="25640"/>
                    <a:pt x="112752" y="22426"/>
                  </a:cubicBezTo>
                  <a:cubicBezTo>
                    <a:pt x="112123" y="18873"/>
                    <a:pt x="109909" y="15801"/>
                    <a:pt x="106736" y="14081"/>
                  </a:cubicBezTo>
                  <a:cubicBezTo>
                    <a:pt x="104137" y="12168"/>
                    <a:pt x="101341" y="10540"/>
                    <a:pt x="98391" y="9230"/>
                  </a:cubicBezTo>
                  <a:cubicBezTo>
                    <a:pt x="96838" y="9230"/>
                    <a:pt x="94898" y="7677"/>
                    <a:pt x="93345" y="9230"/>
                  </a:cubicBezTo>
                  <a:cubicBezTo>
                    <a:pt x="97809" y="13111"/>
                    <a:pt x="97809" y="13111"/>
                    <a:pt x="97809" y="17380"/>
                  </a:cubicBezTo>
                  <a:cubicBezTo>
                    <a:pt x="94667" y="17361"/>
                    <a:pt x="91534" y="17753"/>
                    <a:pt x="88494" y="18545"/>
                  </a:cubicBezTo>
                  <a:cubicBezTo>
                    <a:pt x="85701" y="20243"/>
                    <a:pt x="82433" y="20992"/>
                    <a:pt x="79178" y="20680"/>
                  </a:cubicBezTo>
                  <a:lnTo>
                    <a:pt x="83254" y="12917"/>
                  </a:lnTo>
                  <a:cubicBezTo>
                    <a:pt x="78208" y="11364"/>
                    <a:pt x="73939" y="9812"/>
                    <a:pt x="69475" y="8648"/>
                  </a:cubicBezTo>
                  <a:cubicBezTo>
                    <a:pt x="67395" y="7966"/>
                    <a:pt x="65151" y="7966"/>
                    <a:pt x="63071" y="8648"/>
                  </a:cubicBezTo>
                  <a:cubicBezTo>
                    <a:pt x="61324" y="8648"/>
                    <a:pt x="60160" y="11753"/>
                    <a:pt x="58802" y="13499"/>
                  </a:cubicBezTo>
                  <a:cubicBezTo>
                    <a:pt x="56085" y="14320"/>
                    <a:pt x="53286" y="14840"/>
                    <a:pt x="50457" y="15052"/>
                  </a:cubicBezTo>
                  <a:cubicBezTo>
                    <a:pt x="50457" y="13887"/>
                    <a:pt x="50457" y="13111"/>
                    <a:pt x="50457" y="12723"/>
                  </a:cubicBezTo>
                  <a:cubicBezTo>
                    <a:pt x="50457" y="12335"/>
                    <a:pt x="55308" y="5931"/>
                    <a:pt x="52203" y="2243"/>
                  </a:cubicBezTo>
                  <a:cubicBezTo>
                    <a:pt x="49098" y="-1444"/>
                    <a:pt x="45605" y="303"/>
                    <a:pt x="42112" y="1273"/>
                  </a:cubicBezTo>
                  <a:lnTo>
                    <a:pt x="24646" y="6901"/>
                  </a:lnTo>
                  <a:cubicBezTo>
                    <a:pt x="18081" y="9348"/>
                    <a:pt x="11978" y="12892"/>
                    <a:pt x="6598" y="17380"/>
                  </a:cubicBezTo>
                  <a:lnTo>
                    <a:pt x="8539" y="22232"/>
                  </a:lnTo>
                  <a:cubicBezTo>
                    <a:pt x="5046" y="24949"/>
                    <a:pt x="0" y="26307"/>
                    <a:pt x="0" y="32712"/>
                  </a:cubicBezTo>
                  <a:lnTo>
                    <a:pt x="11644" y="35040"/>
                  </a:lnTo>
                  <a:lnTo>
                    <a:pt x="11644" y="39116"/>
                  </a:lnTo>
                  <a:lnTo>
                    <a:pt x="36096" y="36011"/>
                  </a:lnTo>
                  <a:cubicBezTo>
                    <a:pt x="33938" y="38687"/>
                    <a:pt x="30922" y="40538"/>
                    <a:pt x="27557" y="41250"/>
                  </a:cubicBezTo>
                  <a:lnTo>
                    <a:pt x="15331" y="43967"/>
                  </a:lnTo>
                  <a:cubicBezTo>
                    <a:pt x="12525" y="44095"/>
                    <a:pt x="9973" y="45629"/>
                    <a:pt x="8539" y="48043"/>
                  </a:cubicBezTo>
                  <a:cubicBezTo>
                    <a:pt x="12100" y="52607"/>
                    <a:pt x="17710" y="55085"/>
                    <a:pt x="23482" y="54641"/>
                  </a:cubicBezTo>
                  <a:cubicBezTo>
                    <a:pt x="25403" y="54255"/>
                    <a:pt x="27383" y="54255"/>
                    <a:pt x="29304" y="54641"/>
                  </a:cubicBezTo>
                  <a:cubicBezTo>
                    <a:pt x="35085" y="55615"/>
                    <a:pt x="40988" y="55615"/>
                    <a:pt x="46770" y="54641"/>
                  </a:cubicBezTo>
                  <a:cubicBezTo>
                    <a:pt x="51214" y="54059"/>
                    <a:pt x="55716" y="54059"/>
                    <a:pt x="60160" y="54641"/>
                  </a:cubicBezTo>
                  <a:cubicBezTo>
                    <a:pt x="64672" y="55324"/>
                    <a:pt x="69097" y="56496"/>
                    <a:pt x="73356" y="58134"/>
                  </a:cubicBezTo>
                  <a:cubicBezTo>
                    <a:pt x="74909" y="58134"/>
                    <a:pt x="77044" y="58134"/>
                    <a:pt x="76850" y="61627"/>
                  </a:cubicBezTo>
                  <a:cubicBezTo>
                    <a:pt x="72893" y="64020"/>
                    <a:pt x="68163" y="64787"/>
                    <a:pt x="63653" y="63762"/>
                  </a:cubicBezTo>
                  <a:cubicBezTo>
                    <a:pt x="52817" y="61722"/>
                    <a:pt x="41693" y="61722"/>
                    <a:pt x="30856" y="63762"/>
                  </a:cubicBezTo>
                  <a:cubicBezTo>
                    <a:pt x="26725" y="63816"/>
                    <a:pt x="22692" y="65027"/>
                    <a:pt x="19212" y="67255"/>
                  </a:cubicBezTo>
                  <a:lnTo>
                    <a:pt x="19212" y="69584"/>
                  </a:lnTo>
                  <a:cubicBezTo>
                    <a:pt x="19212" y="69584"/>
                    <a:pt x="19212" y="70942"/>
                    <a:pt x="19212" y="71331"/>
                  </a:cubicBezTo>
                  <a:cubicBezTo>
                    <a:pt x="24287" y="78259"/>
                    <a:pt x="32580" y="82074"/>
                    <a:pt x="41142" y="81422"/>
                  </a:cubicBezTo>
                  <a:lnTo>
                    <a:pt x="49875" y="81422"/>
                  </a:lnTo>
                  <a:cubicBezTo>
                    <a:pt x="52368" y="81752"/>
                    <a:pt x="54833" y="82272"/>
                    <a:pt x="57249" y="82974"/>
                  </a:cubicBezTo>
                  <a:cubicBezTo>
                    <a:pt x="57249" y="84721"/>
                    <a:pt x="57249" y="85885"/>
                    <a:pt x="57249" y="87244"/>
                  </a:cubicBezTo>
                  <a:cubicBezTo>
                    <a:pt x="58608" y="94618"/>
                    <a:pt x="61130" y="96559"/>
                    <a:pt x="68311" y="95977"/>
                  </a:cubicBezTo>
                  <a:lnTo>
                    <a:pt x="82866" y="94812"/>
                  </a:lnTo>
                  <a:cubicBezTo>
                    <a:pt x="93033" y="95400"/>
                    <a:pt x="103182" y="93396"/>
                    <a:pt x="112364" y="88990"/>
                  </a:cubicBezTo>
                  <a:cubicBezTo>
                    <a:pt x="113788" y="88203"/>
                    <a:pt x="115393" y="87801"/>
                    <a:pt x="117021" y="87826"/>
                  </a:cubicBezTo>
                  <a:cubicBezTo>
                    <a:pt x="122317" y="88338"/>
                    <a:pt x="127392" y="85569"/>
                    <a:pt x="129829" y="80840"/>
                  </a:cubicBezTo>
                  <a:cubicBezTo>
                    <a:pt x="129829" y="79675"/>
                    <a:pt x="132352" y="79093"/>
                    <a:pt x="133905" y="77929"/>
                  </a:cubicBezTo>
                  <a:cubicBezTo>
                    <a:pt x="136016" y="81678"/>
                    <a:pt x="139894" y="84092"/>
                    <a:pt x="144190" y="84333"/>
                  </a:cubicBezTo>
                  <a:cubicBezTo>
                    <a:pt x="146121" y="84377"/>
                    <a:pt x="147949" y="85222"/>
                    <a:pt x="149236" y="86662"/>
                  </a:cubicBezTo>
                  <a:cubicBezTo>
                    <a:pt x="150567" y="88505"/>
                    <a:pt x="152801" y="89474"/>
                    <a:pt x="155058" y="89184"/>
                  </a:cubicBezTo>
                  <a:cubicBezTo>
                    <a:pt x="157055" y="88959"/>
                    <a:pt x="159067" y="88895"/>
                    <a:pt x="161074" y="88990"/>
                  </a:cubicBezTo>
                  <a:cubicBezTo>
                    <a:pt x="168194" y="90186"/>
                    <a:pt x="175508" y="89169"/>
                    <a:pt x="182033" y="86079"/>
                  </a:cubicBezTo>
                  <a:cubicBezTo>
                    <a:pt x="182033" y="86079"/>
                    <a:pt x="182033" y="85109"/>
                    <a:pt x="183197" y="84527"/>
                  </a:cubicBezTo>
                  <a:lnTo>
                    <a:pt x="180480" y="78123"/>
                  </a:lnTo>
                  <a:lnTo>
                    <a:pt x="172524" y="79869"/>
                  </a:lnTo>
                  <a:cubicBezTo>
                    <a:pt x="172524" y="77929"/>
                    <a:pt x="171359" y="76376"/>
                    <a:pt x="170777" y="75018"/>
                  </a:cubicBezTo>
                  <a:cubicBezTo>
                    <a:pt x="170195" y="73659"/>
                    <a:pt x="175435" y="76182"/>
                    <a:pt x="176793" y="72689"/>
                  </a:cubicBezTo>
                  <a:close/>
                  <a:moveTo>
                    <a:pt x="169224" y="74047"/>
                  </a:moveTo>
                  <a:lnTo>
                    <a:pt x="169224" y="74047"/>
                  </a:lnTo>
                  <a:lnTo>
                    <a:pt x="168060" y="74047"/>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4"/>
            <p:cNvSpPr/>
            <p:nvPr/>
          </p:nvSpPr>
          <p:spPr>
            <a:xfrm>
              <a:off x="2616501" y="5053374"/>
              <a:ext cx="126142" cy="75931"/>
            </a:xfrm>
            <a:custGeom>
              <a:rect b="b" l="l" r="r" t="t"/>
              <a:pathLst>
                <a:path extrusionOk="0" h="75931" w="126142">
                  <a:moveTo>
                    <a:pt x="19795" y="33444"/>
                  </a:moveTo>
                  <a:lnTo>
                    <a:pt x="10285" y="32086"/>
                  </a:lnTo>
                  <a:cubicBezTo>
                    <a:pt x="8151" y="32086"/>
                    <a:pt x="5822" y="30728"/>
                    <a:pt x="3881" y="32086"/>
                  </a:cubicBezTo>
                  <a:cubicBezTo>
                    <a:pt x="5152" y="38438"/>
                    <a:pt x="11293" y="42589"/>
                    <a:pt x="17660" y="41401"/>
                  </a:cubicBezTo>
                  <a:lnTo>
                    <a:pt x="19795" y="41401"/>
                  </a:lnTo>
                  <a:cubicBezTo>
                    <a:pt x="19795" y="44312"/>
                    <a:pt x="14167" y="42760"/>
                    <a:pt x="13973" y="46447"/>
                  </a:cubicBezTo>
                  <a:cubicBezTo>
                    <a:pt x="17854" y="48776"/>
                    <a:pt x="21541" y="50716"/>
                    <a:pt x="25617" y="47417"/>
                  </a:cubicBezTo>
                  <a:cubicBezTo>
                    <a:pt x="26457" y="46932"/>
                    <a:pt x="27493" y="46932"/>
                    <a:pt x="28333" y="47417"/>
                  </a:cubicBezTo>
                  <a:cubicBezTo>
                    <a:pt x="31438" y="50328"/>
                    <a:pt x="33961" y="47417"/>
                    <a:pt x="37066" y="47417"/>
                  </a:cubicBezTo>
                  <a:cubicBezTo>
                    <a:pt x="40608" y="46926"/>
                    <a:pt x="44198" y="46926"/>
                    <a:pt x="47740" y="47417"/>
                  </a:cubicBezTo>
                  <a:cubicBezTo>
                    <a:pt x="50298" y="47520"/>
                    <a:pt x="52838" y="47910"/>
                    <a:pt x="55309" y="48581"/>
                  </a:cubicBezTo>
                  <a:cubicBezTo>
                    <a:pt x="55309" y="48581"/>
                    <a:pt x="55309" y="48581"/>
                    <a:pt x="55309" y="49552"/>
                  </a:cubicBezTo>
                  <a:lnTo>
                    <a:pt x="52203" y="49552"/>
                  </a:lnTo>
                  <a:lnTo>
                    <a:pt x="47740" y="49552"/>
                  </a:lnTo>
                  <a:lnTo>
                    <a:pt x="54532" y="52269"/>
                  </a:lnTo>
                  <a:cubicBezTo>
                    <a:pt x="50866" y="52808"/>
                    <a:pt x="47173" y="53132"/>
                    <a:pt x="43471" y="53239"/>
                  </a:cubicBezTo>
                  <a:cubicBezTo>
                    <a:pt x="38458" y="52762"/>
                    <a:pt x="33472" y="54376"/>
                    <a:pt x="29692" y="57703"/>
                  </a:cubicBezTo>
                  <a:lnTo>
                    <a:pt x="37843" y="64883"/>
                  </a:lnTo>
                  <a:cubicBezTo>
                    <a:pt x="40171" y="64883"/>
                    <a:pt x="42694" y="64883"/>
                    <a:pt x="45217" y="64883"/>
                  </a:cubicBezTo>
                  <a:cubicBezTo>
                    <a:pt x="47740" y="64883"/>
                    <a:pt x="49875" y="66047"/>
                    <a:pt x="54338" y="67212"/>
                  </a:cubicBezTo>
                  <a:lnTo>
                    <a:pt x="45023" y="69346"/>
                  </a:lnTo>
                  <a:cubicBezTo>
                    <a:pt x="45023" y="70511"/>
                    <a:pt x="45023" y="71287"/>
                    <a:pt x="46187" y="71481"/>
                  </a:cubicBezTo>
                  <a:cubicBezTo>
                    <a:pt x="51594" y="74437"/>
                    <a:pt x="57688" y="75910"/>
                    <a:pt x="63847" y="75751"/>
                  </a:cubicBezTo>
                  <a:cubicBezTo>
                    <a:pt x="65452" y="76304"/>
                    <a:pt x="67216" y="75549"/>
                    <a:pt x="67923" y="74004"/>
                  </a:cubicBezTo>
                  <a:cubicBezTo>
                    <a:pt x="69475" y="70899"/>
                    <a:pt x="71610" y="72840"/>
                    <a:pt x="73745" y="74004"/>
                  </a:cubicBezTo>
                  <a:cubicBezTo>
                    <a:pt x="75879" y="75168"/>
                    <a:pt x="73745" y="74004"/>
                    <a:pt x="74909" y="73034"/>
                  </a:cubicBezTo>
                  <a:lnTo>
                    <a:pt x="74909" y="71287"/>
                  </a:lnTo>
                  <a:lnTo>
                    <a:pt x="74909" y="67406"/>
                  </a:lnTo>
                  <a:lnTo>
                    <a:pt x="83254" y="74198"/>
                  </a:lnTo>
                  <a:cubicBezTo>
                    <a:pt x="85777" y="76139"/>
                    <a:pt x="88299" y="75168"/>
                    <a:pt x="89076" y="71869"/>
                  </a:cubicBezTo>
                  <a:cubicBezTo>
                    <a:pt x="89181" y="70383"/>
                    <a:pt x="89181" y="68892"/>
                    <a:pt x="89076" y="67406"/>
                  </a:cubicBezTo>
                  <a:lnTo>
                    <a:pt x="94510" y="67406"/>
                  </a:lnTo>
                  <a:cubicBezTo>
                    <a:pt x="95674" y="63719"/>
                    <a:pt x="90434" y="59837"/>
                    <a:pt x="94510" y="56732"/>
                  </a:cubicBezTo>
                  <a:cubicBezTo>
                    <a:pt x="97421" y="57897"/>
                    <a:pt x="94510" y="62748"/>
                    <a:pt x="99361" y="63136"/>
                  </a:cubicBezTo>
                  <a:cubicBezTo>
                    <a:pt x="103124" y="59810"/>
                    <a:pt x="107221" y="56884"/>
                    <a:pt x="111587" y="54403"/>
                  </a:cubicBezTo>
                  <a:cubicBezTo>
                    <a:pt x="116786" y="53594"/>
                    <a:pt x="121750" y="51673"/>
                    <a:pt x="126142" y="48776"/>
                  </a:cubicBezTo>
                  <a:cubicBezTo>
                    <a:pt x="124396" y="47223"/>
                    <a:pt x="123231" y="45670"/>
                    <a:pt x="121873" y="44312"/>
                  </a:cubicBezTo>
                  <a:cubicBezTo>
                    <a:pt x="120514" y="42954"/>
                    <a:pt x="115857" y="45670"/>
                    <a:pt x="114110" y="42177"/>
                  </a:cubicBezTo>
                  <a:lnTo>
                    <a:pt x="103825" y="42177"/>
                  </a:lnTo>
                  <a:cubicBezTo>
                    <a:pt x="103904" y="41469"/>
                    <a:pt x="103904" y="40753"/>
                    <a:pt x="103825" y="40043"/>
                  </a:cubicBezTo>
                  <a:cubicBezTo>
                    <a:pt x="105377" y="32862"/>
                    <a:pt x="103825" y="31892"/>
                    <a:pt x="97615" y="30533"/>
                  </a:cubicBezTo>
                  <a:cubicBezTo>
                    <a:pt x="97615" y="30533"/>
                    <a:pt x="96644" y="30533"/>
                    <a:pt x="96256" y="29369"/>
                  </a:cubicBezTo>
                  <a:cubicBezTo>
                    <a:pt x="95868" y="28205"/>
                    <a:pt x="96256" y="29369"/>
                    <a:pt x="96256" y="29369"/>
                  </a:cubicBezTo>
                  <a:cubicBezTo>
                    <a:pt x="96256" y="29369"/>
                    <a:pt x="96256" y="28399"/>
                    <a:pt x="96256" y="27817"/>
                  </a:cubicBezTo>
                  <a:cubicBezTo>
                    <a:pt x="96256" y="27234"/>
                    <a:pt x="96256" y="23353"/>
                    <a:pt x="93733" y="23159"/>
                  </a:cubicBezTo>
                  <a:cubicBezTo>
                    <a:pt x="91993" y="22969"/>
                    <a:pt x="90234" y="22969"/>
                    <a:pt x="88494" y="23159"/>
                  </a:cubicBezTo>
                  <a:lnTo>
                    <a:pt x="88494" y="28787"/>
                  </a:lnTo>
                  <a:cubicBezTo>
                    <a:pt x="81507" y="29951"/>
                    <a:pt x="81313" y="24323"/>
                    <a:pt x="79761" y="20830"/>
                  </a:cubicBezTo>
                  <a:cubicBezTo>
                    <a:pt x="78666" y="20692"/>
                    <a:pt x="77556" y="20692"/>
                    <a:pt x="76462" y="20830"/>
                  </a:cubicBezTo>
                  <a:cubicBezTo>
                    <a:pt x="69951" y="21055"/>
                    <a:pt x="63684" y="18348"/>
                    <a:pt x="59384" y="13456"/>
                  </a:cubicBezTo>
                  <a:lnTo>
                    <a:pt x="51815" y="5887"/>
                  </a:lnTo>
                  <a:cubicBezTo>
                    <a:pt x="51035" y="4849"/>
                    <a:pt x="50044" y="3989"/>
                    <a:pt x="48904" y="3364"/>
                  </a:cubicBezTo>
                  <a:cubicBezTo>
                    <a:pt x="42915" y="335"/>
                    <a:pt x="36112" y="-686"/>
                    <a:pt x="29498" y="453"/>
                  </a:cubicBezTo>
                  <a:cubicBezTo>
                    <a:pt x="31827" y="2200"/>
                    <a:pt x="35708" y="453"/>
                    <a:pt x="36484" y="5111"/>
                  </a:cubicBezTo>
                  <a:cubicBezTo>
                    <a:pt x="30080" y="5111"/>
                    <a:pt x="24452" y="8992"/>
                    <a:pt x="17078" y="7634"/>
                  </a:cubicBezTo>
                  <a:lnTo>
                    <a:pt x="17078" y="7634"/>
                  </a:lnTo>
                  <a:cubicBezTo>
                    <a:pt x="16437" y="8298"/>
                    <a:pt x="15855" y="9010"/>
                    <a:pt x="15331" y="9769"/>
                  </a:cubicBezTo>
                  <a:cubicBezTo>
                    <a:pt x="15054" y="10318"/>
                    <a:pt x="15054" y="10966"/>
                    <a:pt x="15331" y="11515"/>
                  </a:cubicBezTo>
                  <a:cubicBezTo>
                    <a:pt x="17336" y="12499"/>
                    <a:pt x="19278" y="13601"/>
                    <a:pt x="21153" y="14814"/>
                  </a:cubicBezTo>
                  <a:cubicBezTo>
                    <a:pt x="21153" y="14814"/>
                    <a:pt x="22706" y="16561"/>
                    <a:pt x="24258" y="18307"/>
                  </a:cubicBezTo>
                  <a:lnTo>
                    <a:pt x="9703" y="18307"/>
                  </a:lnTo>
                  <a:cubicBezTo>
                    <a:pt x="9703" y="18307"/>
                    <a:pt x="9703" y="18307"/>
                    <a:pt x="8345" y="19472"/>
                  </a:cubicBezTo>
                  <a:lnTo>
                    <a:pt x="8345" y="23159"/>
                  </a:lnTo>
                  <a:lnTo>
                    <a:pt x="5628" y="23159"/>
                  </a:lnTo>
                  <a:lnTo>
                    <a:pt x="0" y="24323"/>
                  </a:lnTo>
                  <a:cubicBezTo>
                    <a:pt x="3600" y="25651"/>
                    <a:pt x="7299" y="26689"/>
                    <a:pt x="11062" y="27428"/>
                  </a:cubicBezTo>
                  <a:cubicBezTo>
                    <a:pt x="14617" y="27628"/>
                    <a:pt x="18180" y="27628"/>
                    <a:pt x="21735" y="27428"/>
                  </a:cubicBezTo>
                  <a:cubicBezTo>
                    <a:pt x="22329" y="29641"/>
                    <a:pt x="21568" y="31995"/>
                    <a:pt x="19795" y="33444"/>
                  </a:cubicBezTo>
                  <a:close/>
                  <a:moveTo>
                    <a:pt x="20765" y="42565"/>
                  </a:moveTo>
                  <a:lnTo>
                    <a:pt x="25228" y="40819"/>
                  </a:lnTo>
                  <a:cubicBezTo>
                    <a:pt x="24452" y="43536"/>
                    <a:pt x="22706" y="43148"/>
                    <a:pt x="20959" y="42565"/>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4"/>
            <p:cNvSpPr/>
            <p:nvPr/>
          </p:nvSpPr>
          <p:spPr>
            <a:xfrm>
              <a:off x="2306577" y="5213185"/>
              <a:ext cx="110425" cy="69518"/>
            </a:xfrm>
            <a:custGeom>
              <a:rect b="b" l="l" r="r" t="t"/>
              <a:pathLst>
                <a:path extrusionOk="0" h="69518" w="110425">
                  <a:moveTo>
                    <a:pt x="8929" y="54696"/>
                  </a:moveTo>
                  <a:cubicBezTo>
                    <a:pt x="14922" y="56379"/>
                    <a:pt x="20011" y="60351"/>
                    <a:pt x="23096" y="65758"/>
                  </a:cubicBezTo>
                  <a:cubicBezTo>
                    <a:pt x="25619" y="70221"/>
                    <a:pt x="28142" y="70415"/>
                    <a:pt x="32799" y="67893"/>
                  </a:cubicBezTo>
                  <a:cubicBezTo>
                    <a:pt x="36865" y="64634"/>
                    <a:pt x="41952" y="62917"/>
                    <a:pt x="47160" y="63041"/>
                  </a:cubicBezTo>
                  <a:cubicBezTo>
                    <a:pt x="49295" y="63041"/>
                    <a:pt x="51818" y="61294"/>
                    <a:pt x="53176" y="60712"/>
                  </a:cubicBezTo>
                  <a:lnTo>
                    <a:pt x="58222" y="47322"/>
                  </a:lnTo>
                  <a:cubicBezTo>
                    <a:pt x="62711" y="47213"/>
                    <a:pt x="66792" y="44690"/>
                    <a:pt x="68895" y="40724"/>
                  </a:cubicBezTo>
                  <a:cubicBezTo>
                    <a:pt x="70060" y="38828"/>
                    <a:pt x="71841" y="37388"/>
                    <a:pt x="73941" y="36648"/>
                  </a:cubicBezTo>
                  <a:cubicBezTo>
                    <a:pt x="83183" y="31940"/>
                    <a:pt x="92789" y="27983"/>
                    <a:pt x="102663" y="24810"/>
                  </a:cubicBezTo>
                  <a:cubicBezTo>
                    <a:pt x="104603" y="24810"/>
                    <a:pt x="106544" y="22870"/>
                    <a:pt x="110425" y="21123"/>
                  </a:cubicBezTo>
                  <a:lnTo>
                    <a:pt x="92765" y="9285"/>
                  </a:lnTo>
                  <a:cubicBezTo>
                    <a:pt x="87171" y="4841"/>
                    <a:pt x="79369" y="4451"/>
                    <a:pt x="73359" y="8315"/>
                  </a:cubicBezTo>
                  <a:cubicBezTo>
                    <a:pt x="72540" y="8583"/>
                    <a:pt x="71655" y="8583"/>
                    <a:pt x="70836" y="8315"/>
                  </a:cubicBezTo>
                  <a:cubicBezTo>
                    <a:pt x="63462" y="4627"/>
                    <a:pt x="55311" y="4045"/>
                    <a:pt x="48131" y="358"/>
                  </a:cubicBezTo>
                  <a:cubicBezTo>
                    <a:pt x="46615" y="-119"/>
                    <a:pt x="44989" y="-119"/>
                    <a:pt x="43473" y="358"/>
                  </a:cubicBezTo>
                  <a:cubicBezTo>
                    <a:pt x="33770" y="1328"/>
                    <a:pt x="24066" y="2687"/>
                    <a:pt x="14557" y="3851"/>
                  </a:cubicBezTo>
                  <a:cubicBezTo>
                    <a:pt x="14557" y="3851"/>
                    <a:pt x="14557" y="3851"/>
                    <a:pt x="13005" y="5016"/>
                  </a:cubicBezTo>
                  <a:cubicBezTo>
                    <a:pt x="11258" y="10643"/>
                    <a:pt x="17080" y="12196"/>
                    <a:pt x="19021" y="15883"/>
                  </a:cubicBezTo>
                  <a:cubicBezTo>
                    <a:pt x="16304" y="22093"/>
                    <a:pt x="9123" y="25781"/>
                    <a:pt x="10288" y="33543"/>
                  </a:cubicBezTo>
                  <a:cubicBezTo>
                    <a:pt x="6213" y="36066"/>
                    <a:pt x="6795" y="41694"/>
                    <a:pt x="2913" y="44605"/>
                  </a:cubicBezTo>
                  <a:cubicBezTo>
                    <a:pt x="437" y="45969"/>
                    <a:pt x="-644" y="48960"/>
                    <a:pt x="391" y="51591"/>
                  </a:cubicBezTo>
                  <a:cubicBezTo>
                    <a:pt x="2913" y="52367"/>
                    <a:pt x="5824" y="54696"/>
                    <a:pt x="8929" y="5469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4"/>
            <p:cNvSpPr/>
            <p:nvPr/>
          </p:nvSpPr>
          <p:spPr>
            <a:xfrm>
              <a:off x="2654344" y="5166385"/>
              <a:ext cx="147709" cy="47105"/>
            </a:xfrm>
            <a:custGeom>
              <a:rect b="b" l="l" r="r" t="t"/>
              <a:pathLst>
                <a:path extrusionOk="0" h="47105" w="147709">
                  <a:moveTo>
                    <a:pt x="10868" y="29886"/>
                  </a:moveTo>
                  <a:lnTo>
                    <a:pt x="14943" y="38619"/>
                  </a:lnTo>
                  <a:cubicBezTo>
                    <a:pt x="16061" y="41518"/>
                    <a:pt x="19317" y="42964"/>
                    <a:pt x="22219" y="41846"/>
                  </a:cubicBezTo>
                  <a:cubicBezTo>
                    <a:pt x="22451" y="41757"/>
                    <a:pt x="22680" y="41650"/>
                    <a:pt x="22900" y="41530"/>
                  </a:cubicBezTo>
                  <a:cubicBezTo>
                    <a:pt x="24124" y="41248"/>
                    <a:pt x="25300" y="40790"/>
                    <a:pt x="26393" y="40171"/>
                  </a:cubicBezTo>
                  <a:cubicBezTo>
                    <a:pt x="35320" y="48710"/>
                    <a:pt x="43859" y="43859"/>
                    <a:pt x="52203" y="40171"/>
                  </a:cubicBezTo>
                  <a:lnTo>
                    <a:pt x="54726" y="46770"/>
                  </a:lnTo>
                  <a:lnTo>
                    <a:pt x="58996" y="46770"/>
                  </a:lnTo>
                  <a:lnTo>
                    <a:pt x="97809" y="46770"/>
                  </a:lnTo>
                  <a:cubicBezTo>
                    <a:pt x="102637" y="47231"/>
                    <a:pt x="107281" y="44794"/>
                    <a:pt x="109647" y="40560"/>
                  </a:cubicBezTo>
                  <a:cubicBezTo>
                    <a:pt x="111781" y="42694"/>
                    <a:pt x="113334" y="45217"/>
                    <a:pt x="115469" y="45799"/>
                  </a:cubicBezTo>
                  <a:cubicBezTo>
                    <a:pt x="118834" y="46952"/>
                    <a:pt x="122412" y="47348"/>
                    <a:pt x="125948" y="46964"/>
                  </a:cubicBezTo>
                  <a:cubicBezTo>
                    <a:pt x="131246" y="46335"/>
                    <a:pt x="136495" y="45363"/>
                    <a:pt x="141667" y="44053"/>
                  </a:cubicBezTo>
                  <a:lnTo>
                    <a:pt x="141667" y="38813"/>
                  </a:lnTo>
                  <a:lnTo>
                    <a:pt x="141667" y="38813"/>
                  </a:lnTo>
                  <a:cubicBezTo>
                    <a:pt x="141667" y="37066"/>
                    <a:pt x="141667" y="35902"/>
                    <a:pt x="142832" y="34738"/>
                  </a:cubicBezTo>
                  <a:cubicBezTo>
                    <a:pt x="143996" y="33573"/>
                    <a:pt x="148071" y="32991"/>
                    <a:pt x="147683" y="29110"/>
                  </a:cubicBezTo>
                  <a:cubicBezTo>
                    <a:pt x="144322" y="25818"/>
                    <a:pt x="139944" y="23765"/>
                    <a:pt x="135263" y="23288"/>
                  </a:cubicBezTo>
                  <a:cubicBezTo>
                    <a:pt x="134223" y="23230"/>
                    <a:pt x="133218" y="22896"/>
                    <a:pt x="132352" y="22317"/>
                  </a:cubicBezTo>
                  <a:cubicBezTo>
                    <a:pt x="126499" y="18822"/>
                    <a:pt x="119418" y="18044"/>
                    <a:pt x="112946" y="20183"/>
                  </a:cubicBezTo>
                  <a:cubicBezTo>
                    <a:pt x="111983" y="20361"/>
                    <a:pt x="110997" y="20361"/>
                    <a:pt x="110035" y="20183"/>
                  </a:cubicBezTo>
                  <a:cubicBezTo>
                    <a:pt x="101671" y="20031"/>
                    <a:pt x="93341" y="21277"/>
                    <a:pt x="85389" y="23870"/>
                  </a:cubicBezTo>
                  <a:cubicBezTo>
                    <a:pt x="84418" y="23870"/>
                    <a:pt x="83060" y="23870"/>
                    <a:pt x="82672" y="23870"/>
                  </a:cubicBezTo>
                  <a:cubicBezTo>
                    <a:pt x="78596" y="29110"/>
                    <a:pt x="73939" y="26393"/>
                    <a:pt x="69475" y="23870"/>
                  </a:cubicBezTo>
                  <a:cubicBezTo>
                    <a:pt x="67513" y="23282"/>
                    <a:pt x="65421" y="23282"/>
                    <a:pt x="63459" y="23870"/>
                  </a:cubicBezTo>
                  <a:cubicBezTo>
                    <a:pt x="61266" y="24571"/>
                    <a:pt x="58969" y="24898"/>
                    <a:pt x="56667" y="24840"/>
                  </a:cubicBezTo>
                  <a:cubicBezTo>
                    <a:pt x="54656" y="24429"/>
                    <a:pt x="52700" y="23777"/>
                    <a:pt x="50845" y="22900"/>
                  </a:cubicBezTo>
                  <a:cubicBezTo>
                    <a:pt x="47546" y="26005"/>
                    <a:pt x="45605" y="26199"/>
                    <a:pt x="44829" y="22900"/>
                  </a:cubicBezTo>
                  <a:cubicBezTo>
                    <a:pt x="44053" y="19601"/>
                    <a:pt x="39201" y="15719"/>
                    <a:pt x="34155" y="15137"/>
                  </a:cubicBezTo>
                  <a:lnTo>
                    <a:pt x="27751" y="15137"/>
                  </a:lnTo>
                  <a:lnTo>
                    <a:pt x="24258" y="9509"/>
                  </a:lnTo>
                  <a:lnTo>
                    <a:pt x="40171" y="9509"/>
                  </a:lnTo>
                  <a:cubicBezTo>
                    <a:pt x="40171" y="8539"/>
                    <a:pt x="39201" y="7763"/>
                    <a:pt x="38619" y="7763"/>
                  </a:cubicBezTo>
                  <a:cubicBezTo>
                    <a:pt x="34349" y="6016"/>
                    <a:pt x="28916" y="6598"/>
                    <a:pt x="26587" y="1164"/>
                  </a:cubicBezTo>
                  <a:cubicBezTo>
                    <a:pt x="24097" y="588"/>
                    <a:pt x="21566" y="198"/>
                    <a:pt x="19018" y="0"/>
                  </a:cubicBezTo>
                  <a:cubicBezTo>
                    <a:pt x="13779" y="0"/>
                    <a:pt x="8733" y="0"/>
                    <a:pt x="3687" y="1164"/>
                  </a:cubicBezTo>
                  <a:cubicBezTo>
                    <a:pt x="2321" y="1605"/>
                    <a:pt x="1063" y="2333"/>
                    <a:pt x="0" y="3299"/>
                  </a:cubicBezTo>
                  <a:cubicBezTo>
                    <a:pt x="2135" y="7957"/>
                    <a:pt x="6792" y="10479"/>
                    <a:pt x="9703" y="14555"/>
                  </a:cubicBezTo>
                  <a:cubicBezTo>
                    <a:pt x="12614" y="18630"/>
                    <a:pt x="14555" y="20765"/>
                    <a:pt x="9703" y="27945"/>
                  </a:cubicBezTo>
                  <a:cubicBezTo>
                    <a:pt x="10868" y="28528"/>
                    <a:pt x="11062" y="29304"/>
                    <a:pt x="10868" y="2988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4"/>
            <p:cNvSpPr/>
            <p:nvPr/>
          </p:nvSpPr>
          <p:spPr>
            <a:xfrm>
              <a:off x="2394685" y="5164250"/>
              <a:ext cx="128753" cy="51202"/>
            </a:xfrm>
            <a:custGeom>
              <a:rect b="b" l="l" r="r" t="t"/>
              <a:pathLst>
                <a:path extrusionOk="0" h="51202" w="128753">
                  <a:moveTo>
                    <a:pt x="12032" y="13196"/>
                  </a:moveTo>
                  <a:cubicBezTo>
                    <a:pt x="10480" y="13196"/>
                    <a:pt x="9121" y="14943"/>
                    <a:pt x="10674" y="17466"/>
                  </a:cubicBezTo>
                  <a:lnTo>
                    <a:pt x="20183" y="18436"/>
                  </a:lnTo>
                  <a:cubicBezTo>
                    <a:pt x="14943" y="21735"/>
                    <a:pt x="8927" y="20377"/>
                    <a:pt x="4075" y="23482"/>
                  </a:cubicBezTo>
                  <a:cubicBezTo>
                    <a:pt x="4075" y="23482"/>
                    <a:pt x="5434" y="25034"/>
                    <a:pt x="5822" y="25034"/>
                  </a:cubicBezTo>
                  <a:lnTo>
                    <a:pt x="16301" y="25034"/>
                  </a:lnTo>
                  <a:cubicBezTo>
                    <a:pt x="16408" y="26639"/>
                    <a:pt x="15195" y="28025"/>
                    <a:pt x="13590" y="28134"/>
                  </a:cubicBezTo>
                  <a:cubicBezTo>
                    <a:pt x="13524" y="28137"/>
                    <a:pt x="13456" y="28139"/>
                    <a:pt x="13391" y="28139"/>
                  </a:cubicBezTo>
                  <a:lnTo>
                    <a:pt x="4658" y="28139"/>
                  </a:lnTo>
                  <a:cubicBezTo>
                    <a:pt x="2329" y="28139"/>
                    <a:pt x="194" y="29110"/>
                    <a:pt x="0" y="32603"/>
                  </a:cubicBezTo>
                  <a:cubicBezTo>
                    <a:pt x="2199" y="33616"/>
                    <a:pt x="4568" y="34208"/>
                    <a:pt x="6986" y="34349"/>
                  </a:cubicBezTo>
                  <a:cubicBezTo>
                    <a:pt x="9860" y="33773"/>
                    <a:pt x="12834" y="34643"/>
                    <a:pt x="14943" y="36678"/>
                  </a:cubicBezTo>
                  <a:cubicBezTo>
                    <a:pt x="16237" y="37753"/>
                    <a:pt x="18112" y="37753"/>
                    <a:pt x="19406" y="36678"/>
                  </a:cubicBezTo>
                  <a:cubicBezTo>
                    <a:pt x="20701" y="35603"/>
                    <a:pt x="22576" y="35603"/>
                    <a:pt x="23870" y="36678"/>
                  </a:cubicBezTo>
                  <a:cubicBezTo>
                    <a:pt x="27751" y="39395"/>
                    <a:pt x="30274" y="36678"/>
                    <a:pt x="32991" y="34544"/>
                  </a:cubicBezTo>
                  <a:cubicBezTo>
                    <a:pt x="35708" y="32409"/>
                    <a:pt x="36096" y="31633"/>
                    <a:pt x="38231" y="29304"/>
                  </a:cubicBezTo>
                  <a:lnTo>
                    <a:pt x="40171" y="37066"/>
                  </a:lnTo>
                  <a:cubicBezTo>
                    <a:pt x="44381" y="35473"/>
                    <a:pt x="48869" y="34745"/>
                    <a:pt x="53368" y="34932"/>
                  </a:cubicBezTo>
                  <a:cubicBezTo>
                    <a:pt x="58025" y="35902"/>
                    <a:pt x="62295" y="33379"/>
                    <a:pt x="66952" y="34932"/>
                  </a:cubicBezTo>
                  <a:cubicBezTo>
                    <a:pt x="64725" y="38357"/>
                    <a:pt x="60709" y="40173"/>
                    <a:pt x="56667" y="39589"/>
                  </a:cubicBezTo>
                  <a:cubicBezTo>
                    <a:pt x="49019" y="39985"/>
                    <a:pt x="41573" y="42180"/>
                    <a:pt x="34932" y="45993"/>
                  </a:cubicBezTo>
                  <a:cubicBezTo>
                    <a:pt x="35427" y="46777"/>
                    <a:pt x="36088" y="47439"/>
                    <a:pt x="36872" y="47934"/>
                  </a:cubicBezTo>
                  <a:cubicBezTo>
                    <a:pt x="42749" y="51355"/>
                    <a:pt x="49799" y="52132"/>
                    <a:pt x="56279" y="50069"/>
                  </a:cubicBezTo>
                  <a:cubicBezTo>
                    <a:pt x="61713" y="48710"/>
                    <a:pt x="66758" y="46770"/>
                    <a:pt x="71998" y="45023"/>
                  </a:cubicBezTo>
                  <a:cubicBezTo>
                    <a:pt x="76073" y="39589"/>
                    <a:pt x="83254" y="43082"/>
                    <a:pt x="88105" y="39589"/>
                  </a:cubicBezTo>
                  <a:cubicBezTo>
                    <a:pt x="88860" y="38992"/>
                    <a:pt x="89714" y="38532"/>
                    <a:pt x="90628" y="38231"/>
                  </a:cubicBezTo>
                  <a:cubicBezTo>
                    <a:pt x="91599" y="38231"/>
                    <a:pt x="92957" y="38231"/>
                    <a:pt x="93539" y="38231"/>
                  </a:cubicBezTo>
                  <a:cubicBezTo>
                    <a:pt x="98585" y="41336"/>
                    <a:pt x="104213" y="38231"/>
                    <a:pt x="109453" y="39589"/>
                  </a:cubicBezTo>
                  <a:cubicBezTo>
                    <a:pt x="116837" y="41441"/>
                    <a:pt x="124345" y="37039"/>
                    <a:pt x="126336" y="29692"/>
                  </a:cubicBezTo>
                  <a:cubicBezTo>
                    <a:pt x="126336" y="28139"/>
                    <a:pt x="127889" y="26975"/>
                    <a:pt x="128471" y="25422"/>
                  </a:cubicBezTo>
                  <a:cubicBezTo>
                    <a:pt x="129193" y="23189"/>
                    <a:pt x="128506" y="20742"/>
                    <a:pt x="126724" y="19212"/>
                  </a:cubicBezTo>
                  <a:cubicBezTo>
                    <a:pt x="124331" y="17575"/>
                    <a:pt x="121471" y="16758"/>
                    <a:pt x="118574" y="16884"/>
                  </a:cubicBezTo>
                  <a:cubicBezTo>
                    <a:pt x="115080" y="16884"/>
                    <a:pt x="115080" y="19989"/>
                    <a:pt x="112946" y="21153"/>
                  </a:cubicBezTo>
                  <a:cubicBezTo>
                    <a:pt x="108294" y="20328"/>
                    <a:pt x="103827" y="18687"/>
                    <a:pt x="99749" y="16301"/>
                  </a:cubicBezTo>
                  <a:cubicBezTo>
                    <a:pt x="98379" y="16043"/>
                    <a:pt x="97481" y="14724"/>
                    <a:pt x="97739" y="13354"/>
                  </a:cubicBezTo>
                  <a:cubicBezTo>
                    <a:pt x="97787" y="13096"/>
                    <a:pt x="97877" y="12845"/>
                    <a:pt x="98003" y="12614"/>
                  </a:cubicBezTo>
                  <a:cubicBezTo>
                    <a:pt x="98003" y="12614"/>
                    <a:pt x="98003" y="10285"/>
                    <a:pt x="98003" y="9897"/>
                  </a:cubicBezTo>
                  <a:cubicBezTo>
                    <a:pt x="94316" y="7569"/>
                    <a:pt x="95092" y="2911"/>
                    <a:pt x="92957" y="0"/>
                  </a:cubicBezTo>
                  <a:cubicBezTo>
                    <a:pt x="87329" y="0"/>
                    <a:pt x="87329" y="0"/>
                    <a:pt x="77044" y="9897"/>
                  </a:cubicBezTo>
                  <a:lnTo>
                    <a:pt x="86747" y="14167"/>
                  </a:lnTo>
                  <a:lnTo>
                    <a:pt x="84224" y="20765"/>
                  </a:lnTo>
                  <a:lnTo>
                    <a:pt x="88299" y="22317"/>
                  </a:lnTo>
                  <a:cubicBezTo>
                    <a:pt x="90240" y="22317"/>
                    <a:pt x="91987" y="24064"/>
                    <a:pt x="91405" y="26393"/>
                  </a:cubicBezTo>
                  <a:cubicBezTo>
                    <a:pt x="90822" y="28722"/>
                    <a:pt x="89270" y="28528"/>
                    <a:pt x="87523" y="28528"/>
                  </a:cubicBezTo>
                  <a:lnTo>
                    <a:pt x="66952" y="26005"/>
                  </a:lnTo>
                  <a:cubicBezTo>
                    <a:pt x="64041" y="18630"/>
                    <a:pt x="56279" y="16884"/>
                    <a:pt x="51233" y="11838"/>
                  </a:cubicBezTo>
                  <a:cubicBezTo>
                    <a:pt x="51233" y="10868"/>
                    <a:pt x="48322" y="10868"/>
                    <a:pt x="46770" y="10674"/>
                  </a:cubicBezTo>
                  <a:lnTo>
                    <a:pt x="41918" y="10674"/>
                  </a:lnTo>
                  <a:cubicBezTo>
                    <a:pt x="39636" y="11081"/>
                    <a:pt x="37315" y="10183"/>
                    <a:pt x="35902" y="8345"/>
                  </a:cubicBezTo>
                  <a:cubicBezTo>
                    <a:pt x="31576" y="3872"/>
                    <a:pt x="24607" y="3291"/>
                    <a:pt x="19601" y="6986"/>
                  </a:cubicBezTo>
                  <a:cubicBezTo>
                    <a:pt x="18436" y="7957"/>
                    <a:pt x="18048" y="9897"/>
                    <a:pt x="17078" y="10674"/>
                  </a:cubicBezTo>
                  <a:cubicBezTo>
                    <a:pt x="15473" y="11659"/>
                    <a:pt x="13784" y="12504"/>
                    <a:pt x="12032" y="13196"/>
                  </a:cubicBezTo>
                  <a:close/>
                  <a:moveTo>
                    <a:pt x="20377" y="25228"/>
                  </a:moveTo>
                  <a:lnTo>
                    <a:pt x="16690" y="25228"/>
                  </a:lnTo>
                  <a:lnTo>
                    <a:pt x="20377" y="25228"/>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4"/>
            <p:cNvSpPr/>
            <p:nvPr/>
          </p:nvSpPr>
          <p:spPr>
            <a:xfrm>
              <a:off x="2554452" y="5226980"/>
              <a:ext cx="67411" cy="50556"/>
            </a:xfrm>
            <a:custGeom>
              <a:rect b="b" l="l" r="r" t="t"/>
              <a:pathLst>
                <a:path extrusionOk="0" h="50556" w="67411">
                  <a:moveTo>
                    <a:pt x="35850" y="47305"/>
                  </a:moveTo>
                  <a:cubicBezTo>
                    <a:pt x="38020" y="50623"/>
                    <a:pt x="42470" y="51555"/>
                    <a:pt x="45790" y="49385"/>
                  </a:cubicBezTo>
                  <a:cubicBezTo>
                    <a:pt x="46118" y="49170"/>
                    <a:pt x="46429" y="48929"/>
                    <a:pt x="46718" y="48663"/>
                  </a:cubicBezTo>
                  <a:cubicBezTo>
                    <a:pt x="47778" y="47526"/>
                    <a:pt x="48632" y="46212"/>
                    <a:pt x="49241" y="44782"/>
                  </a:cubicBezTo>
                  <a:cubicBezTo>
                    <a:pt x="55218" y="45713"/>
                    <a:pt x="61234" y="43338"/>
                    <a:pt x="64960" y="38572"/>
                  </a:cubicBezTo>
                  <a:cubicBezTo>
                    <a:pt x="66124" y="35661"/>
                    <a:pt x="64960" y="32362"/>
                    <a:pt x="66707" y="29257"/>
                  </a:cubicBezTo>
                  <a:cubicBezTo>
                    <a:pt x="68453" y="26152"/>
                    <a:pt x="66707" y="24793"/>
                    <a:pt x="64184" y="23629"/>
                  </a:cubicBezTo>
                  <a:cubicBezTo>
                    <a:pt x="61661" y="22464"/>
                    <a:pt x="61855" y="23629"/>
                    <a:pt x="60885" y="23629"/>
                  </a:cubicBezTo>
                  <a:cubicBezTo>
                    <a:pt x="59018" y="21448"/>
                    <a:pt x="56786" y="19608"/>
                    <a:pt x="54287" y="18195"/>
                  </a:cubicBezTo>
                  <a:cubicBezTo>
                    <a:pt x="51719" y="17372"/>
                    <a:pt x="49020" y="17042"/>
                    <a:pt x="46330" y="17225"/>
                  </a:cubicBezTo>
                  <a:cubicBezTo>
                    <a:pt x="48527" y="13718"/>
                    <a:pt x="51896" y="11104"/>
                    <a:pt x="55839" y="9850"/>
                  </a:cubicBezTo>
                  <a:cubicBezTo>
                    <a:pt x="55839" y="7716"/>
                    <a:pt x="55839" y="5387"/>
                    <a:pt x="57974" y="4805"/>
                  </a:cubicBezTo>
                  <a:cubicBezTo>
                    <a:pt x="60109" y="4222"/>
                    <a:pt x="59526" y="3058"/>
                    <a:pt x="59332" y="2670"/>
                  </a:cubicBezTo>
                  <a:cubicBezTo>
                    <a:pt x="59138" y="2282"/>
                    <a:pt x="57974" y="147"/>
                    <a:pt x="57003" y="147"/>
                  </a:cubicBezTo>
                  <a:cubicBezTo>
                    <a:pt x="53772" y="-49"/>
                    <a:pt x="50531" y="-49"/>
                    <a:pt x="47300" y="147"/>
                  </a:cubicBezTo>
                  <a:lnTo>
                    <a:pt x="47300" y="147"/>
                  </a:lnTo>
                  <a:lnTo>
                    <a:pt x="47300" y="147"/>
                  </a:lnTo>
                  <a:lnTo>
                    <a:pt x="47300" y="147"/>
                  </a:lnTo>
                  <a:cubicBezTo>
                    <a:pt x="44347" y="2485"/>
                    <a:pt x="40454" y="3279"/>
                    <a:pt x="36821" y="2282"/>
                  </a:cubicBezTo>
                  <a:cubicBezTo>
                    <a:pt x="32573" y="1205"/>
                    <a:pt x="28202" y="683"/>
                    <a:pt x="23818" y="729"/>
                  </a:cubicBezTo>
                  <a:cubicBezTo>
                    <a:pt x="19355" y="729"/>
                    <a:pt x="18773" y="729"/>
                    <a:pt x="17414" y="6551"/>
                  </a:cubicBezTo>
                  <a:lnTo>
                    <a:pt x="19161" y="6551"/>
                  </a:lnTo>
                  <a:lnTo>
                    <a:pt x="17414" y="6551"/>
                  </a:lnTo>
                  <a:cubicBezTo>
                    <a:pt x="16665" y="5641"/>
                    <a:pt x="15320" y="5509"/>
                    <a:pt x="14410" y="6256"/>
                  </a:cubicBezTo>
                  <a:cubicBezTo>
                    <a:pt x="14301" y="6345"/>
                    <a:pt x="14204" y="6444"/>
                    <a:pt x="14115" y="6551"/>
                  </a:cubicBezTo>
                  <a:cubicBezTo>
                    <a:pt x="14115" y="8104"/>
                    <a:pt x="14115" y="8880"/>
                    <a:pt x="15668" y="9656"/>
                  </a:cubicBezTo>
                  <a:lnTo>
                    <a:pt x="17414" y="9656"/>
                  </a:lnTo>
                  <a:cubicBezTo>
                    <a:pt x="22266" y="9656"/>
                    <a:pt x="24595" y="12761"/>
                    <a:pt x="26729" y="16643"/>
                  </a:cubicBezTo>
                  <a:cubicBezTo>
                    <a:pt x="26184" y="19567"/>
                    <a:pt x="23848" y="21824"/>
                    <a:pt x="20907" y="22270"/>
                  </a:cubicBezTo>
                  <a:cubicBezTo>
                    <a:pt x="17766" y="23260"/>
                    <a:pt x="14334" y="22439"/>
                    <a:pt x="11980" y="20136"/>
                  </a:cubicBezTo>
                  <a:cubicBezTo>
                    <a:pt x="10315" y="18560"/>
                    <a:pt x="8417" y="17252"/>
                    <a:pt x="6353" y="16254"/>
                  </a:cubicBezTo>
                  <a:cubicBezTo>
                    <a:pt x="4156" y="15432"/>
                    <a:pt x="1697" y="16448"/>
                    <a:pt x="725" y="18583"/>
                  </a:cubicBezTo>
                  <a:cubicBezTo>
                    <a:pt x="-415" y="20006"/>
                    <a:pt x="-185" y="22082"/>
                    <a:pt x="1235" y="23221"/>
                  </a:cubicBezTo>
                  <a:cubicBezTo>
                    <a:pt x="1437" y="23382"/>
                    <a:pt x="1656" y="23518"/>
                    <a:pt x="1889" y="23629"/>
                  </a:cubicBezTo>
                  <a:cubicBezTo>
                    <a:pt x="6547" y="25764"/>
                    <a:pt x="9458" y="31197"/>
                    <a:pt x="16056" y="31003"/>
                  </a:cubicBezTo>
                  <a:cubicBezTo>
                    <a:pt x="18773" y="31003"/>
                    <a:pt x="21878" y="33526"/>
                    <a:pt x="24401" y="35467"/>
                  </a:cubicBezTo>
                  <a:cubicBezTo>
                    <a:pt x="28922" y="38665"/>
                    <a:pt x="32805" y="42680"/>
                    <a:pt x="35850" y="47305"/>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4"/>
            <p:cNvSpPr/>
            <p:nvPr/>
          </p:nvSpPr>
          <p:spPr>
            <a:xfrm>
              <a:off x="3022792" y="5609994"/>
              <a:ext cx="64122" cy="58630"/>
            </a:xfrm>
            <a:custGeom>
              <a:rect b="b" l="l" r="r" t="t"/>
              <a:pathLst>
                <a:path extrusionOk="0" h="58630" w="64122">
                  <a:moveTo>
                    <a:pt x="58300" y="50480"/>
                  </a:moveTo>
                  <a:cubicBezTo>
                    <a:pt x="60645" y="48295"/>
                    <a:pt x="62611" y="45737"/>
                    <a:pt x="64122" y="42912"/>
                  </a:cubicBezTo>
                  <a:lnTo>
                    <a:pt x="59077" y="42912"/>
                  </a:lnTo>
                  <a:cubicBezTo>
                    <a:pt x="56554" y="39030"/>
                    <a:pt x="59077" y="35925"/>
                    <a:pt x="60629" y="32626"/>
                  </a:cubicBezTo>
                  <a:cubicBezTo>
                    <a:pt x="59595" y="31720"/>
                    <a:pt x="58413" y="30998"/>
                    <a:pt x="57136" y="30492"/>
                  </a:cubicBezTo>
                  <a:cubicBezTo>
                    <a:pt x="54572" y="30004"/>
                    <a:pt x="51937" y="30004"/>
                    <a:pt x="49373" y="30492"/>
                  </a:cubicBezTo>
                  <a:cubicBezTo>
                    <a:pt x="44739" y="31968"/>
                    <a:pt x="39668" y="30775"/>
                    <a:pt x="36177" y="27387"/>
                  </a:cubicBezTo>
                  <a:lnTo>
                    <a:pt x="36177" y="21176"/>
                  </a:lnTo>
                  <a:lnTo>
                    <a:pt x="27250" y="24281"/>
                  </a:lnTo>
                  <a:cubicBezTo>
                    <a:pt x="26086" y="20400"/>
                    <a:pt x="28803" y="18654"/>
                    <a:pt x="30355" y="16131"/>
                  </a:cubicBezTo>
                  <a:cubicBezTo>
                    <a:pt x="31908" y="13608"/>
                    <a:pt x="32684" y="12249"/>
                    <a:pt x="33654" y="10309"/>
                  </a:cubicBezTo>
                  <a:cubicBezTo>
                    <a:pt x="34625" y="8368"/>
                    <a:pt x="37341" y="7398"/>
                    <a:pt x="35983" y="5457"/>
                  </a:cubicBezTo>
                  <a:cubicBezTo>
                    <a:pt x="34625" y="3517"/>
                    <a:pt x="37730" y="1964"/>
                    <a:pt x="35983" y="23"/>
                  </a:cubicBezTo>
                  <a:cubicBezTo>
                    <a:pt x="32257" y="-221"/>
                    <a:pt x="28667" y="1463"/>
                    <a:pt x="26474" y="4487"/>
                  </a:cubicBezTo>
                  <a:cubicBezTo>
                    <a:pt x="21931" y="10499"/>
                    <a:pt x="18090" y="17010"/>
                    <a:pt x="15024" y="23893"/>
                  </a:cubicBezTo>
                  <a:cubicBezTo>
                    <a:pt x="13860" y="27387"/>
                    <a:pt x="13277" y="32044"/>
                    <a:pt x="10755" y="34179"/>
                  </a:cubicBezTo>
                  <a:cubicBezTo>
                    <a:pt x="7884" y="36680"/>
                    <a:pt x="6194" y="40270"/>
                    <a:pt x="6097" y="44076"/>
                  </a:cubicBezTo>
                  <a:cubicBezTo>
                    <a:pt x="6097" y="44076"/>
                    <a:pt x="4545" y="46017"/>
                    <a:pt x="3574" y="46987"/>
                  </a:cubicBezTo>
                  <a:cubicBezTo>
                    <a:pt x="2379" y="47987"/>
                    <a:pt x="1275" y="49091"/>
                    <a:pt x="275" y="50286"/>
                  </a:cubicBezTo>
                  <a:cubicBezTo>
                    <a:pt x="-92" y="51156"/>
                    <a:pt x="-92" y="52134"/>
                    <a:pt x="275" y="53003"/>
                  </a:cubicBezTo>
                  <a:cubicBezTo>
                    <a:pt x="782" y="53810"/>
                    <a:pt x="1653" y="54317"/>
                    <a:pt x="2604" y="54362"/>
                  </a:cubicBezTo>
                  <a:cubicBezTo>
                    <a:pt x="6097" y="54362"/>
                    <a:pt x="9590" y="54362"/>
                    <a:pt x="13083" y="54362"/>
                  </a:cubicBezTo>
                  <a:cubicBezTo>
                    <a:pt x="16576" y="54362"/>
                    <a:pt x="20264" y="55332"/>
                    <a:pt x="23757" y="55332"/>
                  </a:cubicBezTo>
                  <a:cubicBezTo>
                    <a:pt x="27250" y="55332"/>
                    <a:pt x="31325" y="53585"/>
                    <a:pt x="34236" y="55332"/>
                  </a:cubicBezTo>
                  <a:cubicBezTo>
                    <a:pt x="37147" y="57078"/>
                    <a:pt x="40835" y="55332"/>
                    <a:pt x="43940" y="55332"/>
                  </a:cubicBezTo>
                  <a:cubicBezTo>
                    <a:pt x="47045" y="55332"/>
                    <a:pt x="44910" y="55332"/>
                    <a:pt x="45298" y="56496"/>
                  </a:cubicBezTo>
                  <a:lnTo>
                    <a:pt x="45298" y="58631"/>
                  </a:lnTo>
                  <a:lnTo>
                    <a:pt x="45298" y="58631"/>
                  </a:lnTo>
                  <a:cubicBezTo>
                    <a:pt x="47567" y="58179"/>
                    <a:pt x="49734" y="57325"/>
                    <a:pt x="51702" y="56108"/>
                  </a:cubicBezTo>
                  <a:cubicBezTo>
                    <a:pt x="53732" y="54041"/>
                    <a:pt x="55939" y="52157"/>
                    <a:pt x="58300" y="5048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4"/>
            <p:cNvSpPr/>
            <p:nvPr/>
          </p:nvSpPr>
          <p:spPr>
            <a:xfrm>
              <a:off x="2722848" y="5383176"/>
              <a:ext cx="70251" cy="46554"/>
            </a:xfrm>
            <a:custGeom>
              <a:rect b="b" l="l" r="r" t="t"/>
              <a:pathLst>
                <a:path extrusionOk="0" h="46554" w="70251">
                  <a:moveTo>
                    <a:pt x="64041" y="30836"/>
                  </a:moveTo>
                  <a:lnTo>
                    <a:pt x="56279" y="30836"/>
                  </a:lnTo>
                  <a:cubicBezTo>
                    <a:pt x="58204" y="26648"/>
                    <a:pt x="56372" y="21693"/>
                    <a:pt x="52184" y="19768"/>
                  </a:cubicBezTo>
                  <a:cubicBezTo>
                    <a:pt x="51631" y="19514"/>
                    <a:pt x="51053" y="19320"/>
                    <a:pt x="50457" y="19192"/>
                  </a:cubicBezTo>
                  <a:cubicBezTo>
                    <a:pt x="47717" y="18165"/>
                    <a:pt x="45056" y="16933"/>
                    <a:pt x="42500" y="15505"/>
                  </a:cubicBezTo>
                  <a:cubicBezTo>
                    <a:pt x="39977" y="14340"/>
                    <a:pt x="38231" y="11817"/>
                    <a:pt x="34932" y="11235"/>
                  </a:cubicBezTo>
                  <a:cubicBezTo>
                    <a:pt x="32232" y="10406"/>
                    <a:pt x="29678" y="9163"/>
                    <a:pt x="27363" y="7548"/>
                  </a:cubicBezTo>
                  <a:lnTo>
                    <a:pt x="22512" y="9489"/>
                  </a:lnTo>
                  <a:cubicBezTo>
                    <a:pt x="21347" y="6578"/>
                    <a:pt x="20571" y="4249"/>
                    <a:pt x="19601" y="1920"/>
                  </a:cubicBezTo>
                  <a:cubicBezTo>
                    <a:pt x="18411" y="10"/>
                    <a:pt x="15896" y="-574"/>
                    <a:pt x="13986" y="618"/>
                  </a:cubicBezTo>
                  <a:cubicBezTo>
                    <a:pt x="13916" y="661"/>
                    <a:pt x="13847" y="707"/>
                    <a:pt x="13779" y="756"/>
                  </a:cubicBezTo>
                  <a:cubicBezTo>
                    <a:pt x="12381" y="2075"/>
                    <a:pt x="11374" y="3754"/>
                    <a:pt x="10868" y="5607"/>
                  </a:cubicBezTo>
                  <a:cubicBezTo>
                    <a:pt x="9703" y="13564"/>
                    <a:pt x="8733" y="21521"/>
                    <a:pt x="7763" y="30254"/>
                  </a:cubicBezTo>
                  <a:cubicBezTo>
                    <a:pt x="6016" y="32776"/>
                    <a:pt x="582" y="32194"/>
                    <a:pt x="0" y="37628"/>
                  </a:cubicBezTo>
                  <a:lnTo>
                    <a:pt x="14555" y="36270"/>
                  </a:lnTo>
                  <a:lnTo>
                    <a:pt x="17078" y="46555"/>
                  </a:lnTo>
                  <a:cubicBezTo>
                    <a:pt x="20183" y="45391"/>
                    <a:pt x="22900" y="45197"/>
                    <a:pt x="24064" y="43838"/>
                  </a:cubicBezTo>
                  <a:cubicBezTo>
                    <a:pt x="27751" y="39180"/>
                    <a:pt x="33961" y="37628"/>
                    <a:pt x="36678" y="32194"/>
                  </a:cubicBezTo>
                  <a:cubicBezTo>
                    <a:pt x="39395" y="26760"/>
                    <a:pt x="39977" y="28119"/>
                    <a:pt x="43471" y="30059"/>
                  </a:cubicBezTo>
                  <a:cubicBezTo>
                    <a:pt x="45271" y="30783"/>
                    <a:pt x="47022" y="31626"/>
                    <a:pt x="48710" y="32582"/>
                  </a:cubicBezTo>
                  <a:cubicBezTo>
                    <a:pt x="50069" y="33747"/>
                    <a:pt x="51039" y="35687"/>
                    <a:pt x="52592" y="36464"/>
                  </a:cubicBezTo>
                  <a:cubicBezTo>
                    <a:pt x="54144" y="37240"/>
                    <a:pt x="60548" y="38792"/>
                    <a:pt x="65012" y="40151"/>
                  </a:cubicBezTo>
                  <a:lnTo>
                    <a:pt x="70252" y="35687"/>
                  </a:lnTo>
                  <a:cubicBezTo>
                    <a:pt x="69757" y="32703"/>
                    <a:pt x="67057" y="30593"/>
                    <a:pt x="64041" y="3083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4"/>
            <p:cNvSpPr/>
            <p:nvPr/>
          </p:nvSpPr>
          <p:spPr>
            <a:xfrm>
              <a:off x="2337436" y="5145038"/>
              <a:ext cx="74132" cy="38301"/>
            </a:xfrm>
            <a:custGeom>
              <a:rect b="b" l="l" r="r" t="t"/>
              <a:pathLst>
                <a:path extrusionOk="0" h="38301" w="74132">
                  <a:moveTo>
                    <a:pt x="15331" y="35708"/>
                  </a:moveTo>
                  <a:lnTo>
                    <a:pt x="20571" y="31439"/>
                  </a:lnTo>
                  <a:cubicBezTo>
                    <a:pt x="22001" y="33010"/>
                    <a:pt x="23299" y="34699"/>
                    <a:pt x="24452" y="36484"/>
                  </a:cubicBezTo>
                  <a:cubicBezTo>
                    <a:pt x="25681" y="38079"/>
                    <a:pt x="27794" y="38706"/>
                    <a:pt x="29692" y="38037"/>
                  </a:cubicBezTo>
                  <a:cubicBezTo>
                    <a:pt x="31714" y="37557"/>
                    <a:pt x="33051" y="35634"/>
                    <a:pt x="32797" y="33573"/>
                  </a:cubicBezTo>
                  <a:cubicBezTo>
                    <a:pt x="32797" y="31827"/>
                    <a:pt x="32797" y="29692"/>
                    <a:pt x="34932" y="28916"/>
                  </a:cubicBezTo>
                  <a:lnTo>
                    <a:pt x="37066" y="30856"/>
                  </a:lnTo>
                  <a:lnTo>
                    <a:pt x="39395" y="32021"/>
                  </a:lnTo>
                  <a:cubicBezTo>
                    <a:pt x="40311" y="30980"/>
                    <a:pt x="41153" y="29878"/>
                    <a:pt x="41918" y="28722"/>
                  </a:cubicBezTo>
                  <a:cubicBezTo>
                    <a:pt x="41998" y="27883"/>
                    <a:pt x="41998" y="27037"/>
                    <a:pt x="41918" y="26199"/>
                  </a:cubicBezTo>
                  <a:cubicBezTo>
                    <a:pt x="43760" y="23214"/>
                    <a:pt x="46052" y="20530"/>
                    <a:pt x="48710" y="18242"/>
                  </a:cubicBezTo>
                  <a:cubicBezTo>
                    <a:pt x="49541" y="18058"/>
                    <a:pt x="50403" y="18058"/>
                    <a:pt x="51233" y="18242"/>
                  </a:cubicBezTo>
                  <a:lnTo>
                    <a:pt x="51233" y="25811"/>
                  </a:lnTo>
                  <a:cubicBezTo>
                    <a:pt x="57055" y="28722"/>
                    <a:pt x="58219" y="29110"/>
                    <a:pt x="59578" y="25811"/>
                  </a:cubicBezTo>
                  <a:cubicBezTo>
                    <a:pt x="60863" y="23220"/>
                    <a:pt x="63321" y="21413"/>
                    <a:pt x="66176" y="20959"/>
                  </a:cubicBezTo>
                  <a:cubicBezTo>
                    <a:pt x="67806" y="20518"/>
                    <a:pt x="69372" y="19864"/>
                    <a:pt x="70834" y="19018"/>
                  </a:cubicBezTo>
                  <a:lnTo>
                    <a:pt x="69281" y="13196"/>
                  </a:lnTo>
                  <a:lnTo>
                    <a:pt x="69281" y="13196"/>
                  </a:lnTo>
                  <a:cubicBezTo>
                    <a:pt x="69281" y="8539"/>
                    <a:pt x="69281" y="8539"/>
                    <a:pt x="74133" y="4269"/>
                  </a:cubicBezTo>
                  <a:cubicBezTo>
                    <a:pt x="72419" y="1929"/>
                    <a:pt x="69826" y="388"/>
                    <a:pt x="66952" y="0"/>
                  </a:cubicBezTo>
                  <a:cubicBezTo>
                    <a:pt x="65788" y="0"/>
                    <a:pt x="62877" y="0"/>
                    <a:pt x="62877" y="1358"/>
                  </a:cubicBezTo>
                  <a:cubicBezTo>
                    <a:pt x="62877" y="5046"/>
                    <a:pt x="59772" y="5046"/>
                    <a:pt x="57249" y="5046"/>
                  </a:cubicBezTo>
                  <a:cubicBezTo>
                    <a:pt x="54726" y="5046"/>
                    <a:pt x="52009" y="5046"/>
                    <a:pt x="49487" y="5046"/>
                  </a:cubicBezTo>
                  <a:cubicBezTo>
                    <a:pt x="45386" y="4881"/>
                    <a:pt x="41295" y="5541"/>
                    <a:pt x="37455" y="6986"/>
                  </a:cubicBezTo>
                  <a:cubicBezTo>
                    <a:pt x="29692" y="10868"/>
                    <a:pt x="24064" y="17854"/>
                    <a:pt x="15913" y="21153"/>
                  </a:cubicBezTo>
                  <a:cubicBezTo>
                    <a:pt x="13348" y="24574"/>
                    <a:pt x="9321" y="26587"/>
                    <a:pt x="5046" y="26587"/>
                  </a:cubicBezTo>
                  <a:cubicBezTo>
                    <a:pt x="3309" y="26996"/>
                    <a:pt x="1618" y="27580"/>
                    <a:pt x="0" y="28333"/>
                  </a:cubicBezTo>
                  <a:lnTo>
                    <a:pt x="2135" y="36484"/>
                  </a:lnTo>
                  <a:cubicBezTo>
                    <a:pt x="6115" y="33994"/>
                    <a:pt x="11087" y="33701"/>
                    <a:pt x="15331" y="3570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4"/>
            <p:cNvSpPr/>
            <p:nvPr/>
          </p:nvSpPr>
          <p:spPr>
            <a:xfrm>
              <a:off x="2556341" y="5166603"/>
              <a:ext cx="53584" cy="36226"/>
            </a:xfrm>
            <a:custGeom>
              <a:rect b="b" l="l" r="r" t="t"/>
              <a:pathLst>
                <a:path extrusionOk="0" h="36226" w="53584">
                  <a:moveTo>
                    <a:pt x="32215" y="2110"/>
                  </a:moveTo>
                  <a:cubicBezTo>
                    <a:pt x="28481" y="-703"/>
                    <a:pt x="23334" y="-703"/>
                    <a:pt x="19601" y="2110"/>
                  </a:cubicBezTo>
                  <a:cubicBezTo>
                    <a:pt x="19601" y="2110"/>
                    <a:pt x="19601" y="3275"/>
                    <a:pt x="19601" y="4245"/>
                  </a:cubicBezTo>
                  <a:lnTo>
                    <a:pt x="25811" y="6186"/>
                  </a:lnTo>
                  <a:lnTo>
                    <a:pt x="25811" y="13172"/>
                  </a:lnTo>
                  <a:cubicBezTo>
                    <a:pt x="21658" y="12906"/>
                    <a:pt x="17796" y="10940"/>
                    <a:pt x="15137" y="7738"/>
                  </a:cubicBezTo>
                  <a:cubicBezTo>
                    <a:pt x="13233" y="4761"/>
                    <a:pt x="9628" y="3352"/>
                    <a:pt x="6210" y="4245"/>
                  </a:cubicBezTo>
                  <a:cubicBezTo>
                    <a:pt x="6037" y="4946"/>
                    <a:pt x="6037" y="5679"/>
                    <a:pt x="6210" y="6380"/>
                  </a:cubicBezTo>
                  <a:cubicBezTo>
                    <a:pt x="8935" y="9462"/>
                    <a:pt x="9686" y="13818"/>
                    <a:pt x="8151" y="17636"/>
                  </a:cubicBezTo>
                  <a:lnTo>
                    <a:pt x="10285" y="17636"/>
                  </a:lnTo>
                  <a:lnTo>
                    <a:pt x="10285" y="17636"/>
                  </a:lnTo>
                  <a:lnTo>
                    <a:pt x="8345" y="17636"/>
                  </a:lnTo>
                  <a:cubicBezTo>
                    <a:pt x="6986" y="17636"/>
                    <a:pt x="5628" y="16665"/>
                    <a:pt x="4658" y="17636"/>
                  </a:cubicBezTo>
                  <a:cubicBezTo>
                    <a:pt x="2480" y="18893"/>
                    <a:pt x="827" y="20890"/>
                    <a:pt x="0" y="23263"/>
                  </a:cubicBezTo>
                  <a:lnTo>
                    <a:pt x="18242" y="23263"/>
                  </a:lnTo>
                  <a:lnTo>
                    <a:pt x="25811" y="22293"/>
                  </a:lnTo>
                  <a:cubicBezTo>
                    <a:pt x="25811" y="22293"/>
                    <a:pt x="25811" y="22293"/>
                    <a:pt x="27751" y="23458"/>
                  </a:cubicBezTo>
                  <a:lnTo>
                    <a:pt x="22900" y="28503"/>
                  </a:lnTo>
                  <a:lnTo>
                    <a:pt x="24452" y="35490"/>
                  </a:lnTo>
                  <a:cubicBezTo>
                    <a:pt x="31664" y="36472"/>
                    <a:pt x="38976" y="36472"/>
                    <a:pt x="46187" y="35490"/>
                  </a:cubicBezTo>
                  <a:cubicBezTo>
                    <a:pt x="49098" y="31414"/>
                    <a:pt x="46187" y="25398"/>
                    <a:pt x="52786" y="24040"/>
                  </a:cubicBezTo>
                  <a:cubicBezTo>
                    <a:pt x="52694" y="23461"/>
                    <a:pt x="52694" y="22872"/>
                    <a:pt x="52786" y="22293"/>
                  </a:cubicBezTo>
                  <a:cubicBezTo>
                    <a:pt x="52786" y="21129"/>
                    <a:pt x="51621" y="19770"/>
                    <a:pt x="52786" y="18800"/>
                  </a:cubicBezTo>
                  <a:cubicBezTo>
                    <a:pt x="54365" y="13880"/>
                    <a:pt x="53577" y="8505"/>
                    <a:pt x="50651" y="4245"/>
                  </a:cubicBezTo>
                  <a:cubicBezTo>
                    <a:pt x="46405" y="1697"/>
                    <a:pt x="41002" y="2167"/>
                    <a:pt x="37260" y="5410"/>
                  </a:cubicBezTo>
                  <a:cubicBezTo>
                    <a:pt x="34349" y="4245"/>
                    <a:pt x="33185" y="2887"/>
                    <a:pt x="32215" y="211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4"/>
            <p:cNvSpPr/>
            <p:nvPr/>
          </p:nvSpPr>
          <p:spPr>
            <a:xfrm>
              <a:off x="2522962" y="5105036"/>
              <a:ext cx="69419" cy="35174"/>
            </a:xfrm>
            <a:custGeom>
              <a:rect b="b" l="l" r="r" t="t"/>
              <a:pathLst>
                <a:path extrusionOk="0" h="35174" w="69419">
                  <a:moveTo>
                    <a:pt x="14749" y="7593"/>
                  </a:moveTo>
                  <a:cubicBezTo>
                    <a:pt x="14749" y="7593"/>
                    <a:pt x="16495" y="7593"/>
                    <a:pt x="17272" y="8952"/>
                  </a:cubicBezTo>
                  <a:lnTo>
                    <a:pt x="22900" y="14191"/>
                  </a:lnTo>
                  <a:cubicBezTo>
                    <a:pt x="22900" y="15356"/>
                    <a:pt x="22900" y="16908"/>
                    <a:pt x="21735" y="17684"/>
                  </a:cubicBezTo>
                  <a:cubicBezTo>
                    <a:pt x="20903" y="18620"/>
                    <a:pt x="19686" y="19121"/>
                    <a:pt x="18436" y="19043"/>
                  </a:cubicBezTo>
                  <a:lnTo>
                    <a:pt x="7763" y="19043"/>
                  </a:lnTo>
                  <a:cubicBezTo>
                    <a:pt x="8927" y="20984"/>
                    <a:pt x="9315" y="22342"/>
                    <a:pt x="10091" y="22924"/>
                  </a:cubicBezTo>
                  <a:cubicBezTo>
                    <a:pt x="13204" y="24743"/>
                    <a:pt x="16938" y="25166"/>
                    <a:pt x="20377" y="24089"/>
                  </a:cubicBezTo>
                  <a:cubicBezTo>
                    <a:pt x="23278" y="22718"/>
                    <a:pt x="26521" y="22245"/>
                    <a:pt x="29692" y="22730"/>
                  </a:cubicBezTo>
                  <a:cubicBezTo>
                    <a:pt x="34511" y="24432"/>
                    <a:pt x="39537" y="25476"/>
                    <a:pt x="44635" y="25835"/>
                  </a:cubicBezTo>
                  <a:cubicBezTo>
                    <a:pt x="47284" y="25981"/>
                    <a:pt x="49684" y="27436"/>
                    <a:pt x="51039" y="29716"/>
                  </a:cubicBezTo>
                  <a:cubicBezTo>
                    <a:pt x="52592" y="32239"/>
                    <a:pt x="54338" y="34762"/>
                    <a:pt x="57637" y="34956"/>
                  </a:cubicBezTo>
                  <a:cubicBezTo>
                    <a:pt x="60800" y="35247"/>
                    <a:pt x="63983" y="35247"/>
                    <a:pt x="67146" y="34956"/>
                  </a:cubicBezTo>
                  <a:cubicBezTo>
                    <a:pt x="68953" y="34281"/>
                    <a:pt x="69873" y="32270"/>
                    <a:pt x="69198" y="30462"/>
                  </a:cubicBezTo>
                  <a:cubicBezTo>
                    <a:pt x="69042" y="30042"/>
                    <a:pt x="68806" y="29658"/>
                    <a:pt x="68505" y="29328"/>
                  </a:cubicBezTo>
                  <a:cubicBezTo>
                    <a:pt x="67146" y="27970"/>
                    <a:pt x="65400" y="27000"/>
                    <a:pt x="64041" y="25447"/>
                  </a:cubicBezTo>
                  <a:cubicBezTo>
                    <a:pt x="62926" y="24385"/>
                    <a:pt x="62295" y="22913"/>
                    <a:pt x="62295" y="21372"/>
                  </a:cubicBezTo>
                  <a:cubicBezTo>
                    <a:pt x="62409" y="17335"/>
                    <a:pt x="59335" y="13918"/>
                    <a:pt x="55308" y="13609"/>
                  </a:cubicBezTo>
                  <a:cubicBezTo>
                    <a:pt x="51427" y="13609"/>
                    <a:pt x="47934" y="13609"/>
                    <a:pt x="46187" y="9146"/>
                  </a:cubicBezTo>
                  <a:cubicBezTo>
                    <a:pt x="44441" y="4682"/>
                    <a:pt x="41724" y="6429"/>
                    <a:pt x="39201" y="7205"/>
                  </a:cubicBezTo>
                  <a:cubicBezTo>
                    <a:pt x="36548" y="7909"/>
                    <a:pt x="33952" y="8818"/>
                    <a:pt x="31438" y="9922"/>
                  </a:cubicBezTo>
                  <a:cubicBezTo>
                    <a:pt x="30080" y="3518"/>
                    <a:pt x="25228" y="1383"/>
                    <a:pt x="19406" y="219"/>
                  </a:cubicBezTo>
                  <a:cubicBezTo>
                    <a:pt x="13654" y="-367"/>
                    <a:pt x="7844" y="228"/>
                    <a:pt x="2329" y="1965"/>
                  </a:cubicBezTo>
                  <a:cubicBezTo>
                    <a:pt x="2329" y="1965"/>
                    <a:pt x="1164" y="3906"/>
                    <a:pt x="0" y="5652"/>
                  </a:cubicBezTo>
                  <a:cubicBezTo>
                    <a:pt x="5822" y="4294"/>
                    <a:pt x="9315" y="9534"/>
                    <a:pt x="14749" y="759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4"/>
            <p:cNvSpPr/>
            <p:nvPr/>
          </p:nvSpPr>
          <p:spPr>
            <a:xfrm>
              <a:off x="2752316" y="5967816"/>
              <a:ext cx="106959" cy="35211"/>
            </a:xfrm>
            <a:custGeom>
              <a:rect b="b" l="l" r="r" t="t"/>
              <a:pathLst>
                <a:path extrusionOk="0" h="35211" w="106959">
                  <a:moveTo>
                    <a:pt x="95316" y="27226"/>
                  </a:moveTo>
                  <a:cubicBezTo>
                    <a:pt x="93181" y="27226"/>
                    <a:pt x="91434" y="23927"/>
                    <a:pt x="89300" y="23151"/>
                  </a:cubicBezTo>
                  <a:cubicBezTo>
                    <a:pt x="80918" y="19768"/>
                    <a:pt x="72808" y="15745"/>
                    <a:pt x="65042" y="11119"/>
                  </a:cubicBezTo>
                  <a:cubicBezTo>
                    <a:pt x="61857" y="9529"/>
                    <a:pt x="58457" y="8419"/>
                    <a:pt x="54950" y="7819"/>
                  </a:cubicBezTo>
                  <a:cubicBezTo>
                    <a:pt x="51457" y="6655"/>
                    <a:pt x="48546" y="3356"/>
                    <a:pt x="44859" y="2386"/>
                  </a:cubicBezTo>
                  <a:cubicBezTo>
                    <a:pt x="32080" y="-1311"/>
                    <a:pt x="18441" y="-698"/>
                    <a:pt x="6046" y="4132"/>
                  </a:cubicBezTo>
                  <a:cubicBezTo>
                    <a:pt x="4253" y="4864"/>
                    <a:pt x="2609" y="5916"/>
                    <a:pt x="1194" y="7237"/>
                  </a:cubicBezTo>
                  <a:cubicBezTo>
                    <a:pt x="-306" y="8613"/>
                    <a:pt x="-407" y="10946"/>
                    <a:pt x="971" y="12448"/>
                  </a:cubicBezTo>
                  <a:cubicBezTo>
                    <a:pt x="1041" y="12526"/>
                    <a:pt x="1117" y="12599"/>
                    <a:pt x="1194" y="12671"/>
                  </a:cubicBezTo>
                  <a:cubicBezTo>
                    <a:pt x="5514" y="10769"/>
                    <a:pt x="9723" y="8631"/>
                    <a:pt x="13808" y="6267"/>
                  </a:cubicBezTo>
                  <a:cubicBezTo>
                    <a:pt x="16857" y="4495"/>
                    <a:pt x="20395" y="3746"/>
                    <a:pt x="23900" y="4132"/>
                  </a:cubicBezTo>
                  <a:cubicBezTo>
                    <a:pt x="27393" y="4132"/>
                    <a:pt x="27975" y="6461"/>
                    <a:pt x="28363" y="9178"/>
                  </a:cubicBezTo>
                  <a:cubicBezTo>
                    <a:pt x="33209" y="9655"/>
                    <a:pt x="37971" y="10765"/>
                    <a:pt x="42530" y="12477"/>
                  </a:cubicBezTo>
                  <a:cubicBezTo>
                    <a:pt x="48626" y="15301"/>
                    <a:pt x="55222" y="16884"/>
                    <a:pt x="61936" y="17135"/>
                  </a:cubicBezTo>
                  <a:cubicBezTo>
                    <a:pt x="63113" y="23459"/>
                    <a:pt x="68923" y="27837"/>
                    <a:pt x="75327" y="27226"/>
                  </a:cubicBezTo>
                  <a:lnTo>
                    <a:pt x="75327" y="27226"/>
                  </a:lnTo>
                  <a:cubicBezTo>
                    <a:pt x="76755" y="27963"/>
                    <a:pt x="77314" y="29720"/>
                    <a:pt x="76577" y="31148"/>
                  </a:cubicBezTo>
                  <a:cubicBezTo>
                    <a:pt x="76550" y="31200"/>
                    <a:pt x="76521" y="31251"/>
                    <a:pt x="76491" y="31301"/>
                  </a:cubicBezTo>
                  <a:cubicBezTo>
                    <a:pt x="75498" y="32681"/>
                    <a:pt x="74394" y="33979"/>
                    <a:pt x="73192" y="35183"/>
                  </a:cubicBezTo>
                  <a:cubicBezTo>
                    <a:pt x="81731" y="35183"/>
                    <a:pt x="88717" y="35183"/>
                    <a:pt x="95898" y="35183"/>
                  </a:cubicBezTo>
                  <a:cubicBezTo>
                    <a:pt x="99828" y="35410"/>
                    <a:pt x="103721" y="34317"/>
                    <a:pt x="106960" y="32078"/>
                  </a:cubicBezTo>
                  <a:cubicBezTo>
                    <a:pt x="105335" y="30628"/>
                    <a:pt x="103581" y="29328"/>
                    <a:pt x="101720" y="28196"/>
                  </a:cubicBezTo>
                  <a:cubicBezTo>
                    <a:pt x="99973" y="27614"/>
                    <a:pt x="97450" y="28002"/>
                    <a:pt x="95316" y="2722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4"/>
            <p:cNvSpPr/>
            <p:nvPr/>
          </p:nvSpPr>
          <p:spPr>
            <a:xfrm>
              <a:off x="2860829" y="6004600"/>
              <a:ext cx="62202" cy="22394"/>
            </a:xfrm>
            <a:custGeom>
              <a:rect b="b" l="l" r="r" t="t"/>
              <a:pathLst>
                <a:path extrusionOk="0" h="22394" w="62202">
                  <a:moveTo>
                    <a:pt x="58025" y="10430"/>
                  </a:moveTo>
                  <a:cubicBezTo>
                    <a:pt x="53991" y="9235"/>
                    <a:pt x="50232" y="7257"/>
                    <a:pt x="46964" y="4608"/>
                  </a:cubicBezTo>
                  <a:cubicBezTo>
                    <a:pt x="44039" y="2778"/>
                    <a:pt x="40823" y="1467"/>
                    <a:pt x="37455" y="727"/>
                  </a:cubicBezTo>
                  <a:cubicBezTo>
                    <a:pt x="33278" y="341"/>
                    <a:pt x="29067" y="735"/>
                    <a:pt x="25034" y="1891"/>
                  </a:cubicBezTo>
                  <a:cubicBezTo>
                    <a:pt x="21153" y="1891"/>
                    <a:pt x="17272" y="-1214"/>
                    <a:pt x="12614" y="533"/>
                  </a:cubicBezTo>
                  <a:cubicBezTo>
                    <a:pt x="13973" y="2862"/>
                    <a:pt x="15525" y="4608"/>
                    <a:pt x="16690" y="6743"/>
                  </a:cubicBezTo>
                  <a:cubicBezTo>
                    <a:pt x="17743" y="9144"/>
                    <a:pt x="18650" y="11606"/>
                    <a:pt x="19406" y="14118"/>
                  </a:cubicBezTo>
                  <a:cubicBezTo>
                    <a:pt x="13196" y="18775"/>
                    <a:pt x="6792" y="14118"/>
                    <a:pt x="0" y="14118"/>
                  </a:cubicBezTo>
                  <a:cubicBezTo>
                    <a:pt x="4075" y="17611"/>
                    <a:pt x="4075" y="17611"/>
                    <a:pt x="5240" y="17611"/>
                  </a:cubicBezTo>
                  <a:lnTo>
                    <a:pt x="20765" y="17611"/>
                  </a:lnTo>
                  <a:cubicBezTo>
                    <a:pt x="23336" y="17492"/>
                    <a:pt x="25849" y="18399"/>
                    <a:pt x="27751" y="20134"/>
                  </a:cubicBezTo>
                  <a:cubicBezTo>
                    <a:pt x="28722" y="21298"/>
                    <a:pt x="29498" y="22850"/>
                    <a:pt x="31827" y="22268"/>
                  </a:cubicBezTo>
                  <a:cubicBezTo>
                    <a:pt x="32508" y="21717"/>
                    <a:pt x="33096" y="21063"/>
                    <a:pt x="33573" y="20328"/>
                  </a:cubicBezTo>
                  <a:cubicBezTo>
                    <a:pt x="34817" y="17500"/>
                    <a:pt x="38054" y="16138"/>
                    <a:pt x="40948" y="17223"/>
                  </a:cubicBezTo>
                  <a:cubicBezTo>
                    <a:pt x="42147" y="17609"/>
                    <a:pt x="43436" y="17609"/>
                    <a:pt x="44635" y="17223"/>
                  </a:cubicBezTo>
                  <a:cubicBezTo>
                    <a:pt x="48607" y="15775"/>
                    <a:pt x="52885" y="15375"/>
                    <a:pt x="57055" y="16058"/>
                  </a:cubicBezTo>
                  <a:cubicBezTo>
                    <a:pt x="58219" y="16058"/>
                    <a:pt x="59772" y="16058"/>
                    <a:pt x="60742" y="16058"/>
                  </a:cubicBezTo>
                  <a:cubicBezTo>
                    <a:pt x="61713" y="16058"/>
                    <a:pt x="62489" y="13729"/>
                    <a:pt x="62101" y="13147"/>
                  </a:cubicBezTo>
                  <a:cubicBezTo>
                    <a:pt x="61092" y="11804"/>
                    <a:pt x="59654" y="10846"/>
                    <a:pt x="58025" y="1043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4"/>
            <p:cNvSpPr/>
            <p:nvPr/>
          </p:nvSpPr>
          <p:spPr>
            <a:xfrm>
              <a:off x="2790383" y="5229391"/>
              <a:ext cx="47157" cy="19961"/>
            </a:xfrm>
            <a:custGeom>
              <a:rect b="b" l="l" r="r" t="t"/>
              <a:pathLst>
                <a:path extrusionOk="0" h="19961" w="47157">
                  <a:moveTo>
                    <a:pt x="0" y="4140"/>
                  </a:moveTo>
                  <a:cubicBezTo>
                    <a:pt x="0" y="5110"/>
                    <a:pt x="0" y="6081"/>
                    <a:pt x="0" y="7633"/>
                  </a:cubicBezTo>
                  <a:cubicBezTo>
                    <a:pt x="5822" y="10932"/>
                    <a:pt x="5822" y="10932"/>
                    <a:pt x="6986" y="13067"/>
                  </a:cubicBezTo>
                  <a:cubicBezTo>
                    <a:pt x="10868" y="20053"/>
                    <a:pt x="12614" y="21024"/>
                    <a:pt x="19795" y="19083"/>
                  </a:cubicBezTo>
                  <a:cubicBezTo>
                    <a:pt x="25294" y="17243"/>
                    <a:pt x="31175" y="16842"/>
                    <a:pt x="36872" y="17919"/>
                  </a:cubicBezTo>
                  <a:cubicBezTo>
                    <a:pt x="40245" y="18790"/>
                    <a:pt x="43785" y="18790"/>
                    <a:pt x="47158" y="17919"/>
                  </a:cubicBezTo>
                  <a:cubicBezTo>
                    <a:pt x="47158" y="17919"/>
                    <a:pt x="47158" y="17919"/>
                    <a:pt x="47158" y="16754"/>
                  </a:cubicBezTo>
                  <a:cubicBezTo>
                    <a:pt x="47158" y="15590"/>
                    <a:pt x="47158" y="15396"/>
                    <a:pt x="47158" y="15008"/>
                  </a:cubicBezTo>
                  <a:cubicBezTo>
                    <a:pt x="42624" y="7416"/>
                    <a:pt x="34637" y="2549"/>
                    <a:pt x="25811" y="2005"/>
                  </a:cubicBezTo>
                  <a:cubicBezTo>
                    <a:pt x="18444" y="2527"/>
                    <a:pt x="11042" y="1873"/>
                    <a:pt x="3881" y="65"/>
                  </a:cubicBezTo>
                  <a:cubicBezTo>
                    <a:pt x="1164" y="-323"/>
                    <a:pt x="1164" y="1035"/>
                    <a:pt x="0" y="414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4"/>
            <p:cNvSpPr/>
            <p:nvPr/>
          </p:nvSpPr>
          <p:spPr>
            <a:xfrm>
              <a:off x="2621741" y="5188949"/>
              <a:ext cx="29885" cy="19987"/>
            </a:xfrm>
            <a:custGeom>
              <a:rect b="b" l="l" r="r" t="t"/>
              <a:pathLst>
                <a:path extrusionOk="0" h="19987" w="29885">
                  <a:moveTo>
                    <a:pt x="9509" y="1306"/>
                  </a:moveTo>
                  <a:cubicBezTo>
                    <a:pt x="5593" y="4041"/>
                    <a:pt x="2342" y="7623"/>
                    <a:pt x="0" y="11786"/>
                  </a:cubicBezTo>
                  <a:cubicBezTo>
                    <a:pt x="5919" y="15580"/>
                    <a:pt x="12504" y="18213"/>
                    <a:pt x="19406" y="19548"/>
                  </a:cubicBezTo>
                  <a:cubicBezTo>
                    <a:pt x="22987" y="20511"/>
                    <a:pt x="26810" y="19874"/>
                    <a:pt x="29886" y="17802"/>
                  </a:cubicBezTo>
                  <a:cubicBezTo>
                    <a:pt x="29886" y="15667"/>
                    <a:pt x="29886" y="13338"/>
                    <a:pt x="29886" y="11204"/>
                  </a:cubicBezTo>
                  <a:cubicBezTo>
                    <a:pt x="27926" y="3297"/>
                    <a:pt x="19929" y="-1523"/>
                    <a:pt x="12022" y="437"/>
                  </a:cubicBezTo>
                  <a:cubicBezTo>
                    <a:pt x="11161" y="650"/>
                    <a:pt x="10318" y="941"/>
                    <a:pt x="9509" y="130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4"/>
            <p:cNvSpPr/>
            <p:nvPr/>
          </p:nvSpPr>
          <p:spPr>
            <a:xfrm>
              <a:off x="2602437" y="5116889"/>
              <a:ext cx="33082" cy="21744"/>
            </a:xfrm>
            <a:custGeom>
              <a:rect b="b" l="l" r="r" t="t"/>
              <a:pathLst>
                <a:path extrusionOk="0" h="21744" w="33082">
                  <a:moveTo>
                    <a:pt x="8630" y="13011"/>
                  </a:moveTo>
                  <a:cubicBezTo>
                    <a:pt x="10182" y="13011"/>
                    <a:pt x="11929" y="13011"/>
                    <a:pt x="12123" y="15728"/>
                  </a:cubicBezTo>
                  <a:lnTo>
                    <a:pt x="8824" y="17669"/>
                  </a:lnTo>
                  <a:lnTo>
                    <a:pt x="13676" y="21744"/>
                  </a:lnTo>
                  <a:cubicBezTo>
                    <a:pt x="20080" y="19804"/>
                    <a:pt x="26872" y="21744"/>
                    <a:pt x="33082" y="17087"/>
                  </a:cubicBezTo>
                  <a:cubicBezTo>
                    <a:pt x="32580" y="15631"/>
                    <a:pt x="32191" y="14139"/>
                    <a:pt x="31918" y="12623"/>
                  </a:cubicBezTo>
                  <a:cubicBezTo>
                    <a:pt x="31918" y="7772"/>
                    <a:pt x="31918" y="7383"/>
                    <a:pt x="27842" y="7189"/>
                  </a:cubicBezTo>
                  <a:cubicBezTo>
                    <a:pt x="24994" y="7022"/>
                    <a:pt x="22242" y="6083"/>
                    <a:pt x="19886" y="4472"/>
                  </a:cubicBezTo>
                  <a:cubicBezTo>
                    <a:pt x="14584" y="1410"/>
                    <a:pt x="8541" y="-133"/>
                    <a:pt x="2420" y="9"/>
                  </a:cubicBezTo>
                  <a:cubicBezTo>
                    <a:pt x="2420" y="9"/>
                    <a:pt x="867" y="979"/>
                    <a:pt x="91" y="1561"/>
                  </a:cubicBezTo>
                  <a:cubicBezTo>
                    <a:pt x="-491" y="7966"/>
                    <a:pt x="1644" y="12235"/>
                    <a:pt x="8630" y="1301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4"/>
            <p:cNvSpPr/>
            <p:nvPr/>
          </p:nvSpPr>
          <p:spPr>
            <a:xfrm>
              <a:off x="2654538" y="5170848"/>
              <a:ext cx="19406" cy="19406"/>
            </a:xfrm>
            <a:custGeom>
              <a:rect b="b" l="l" r="r" t="t"/>
              <a:pathLst>
                <a:path extrusionOk="0" h="19406" w="19406">
                  <a:moveTo>
                    <a:pt x="0" y="0"/>
                  </a:moveTo>
                  <a:lnTo>
                    <a:pt x="0" y="0"/>
                  </a:lnTo>
                  <a:lnTo>
                    <a:pt x="0" y="0"/>
                  </a:ln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4"/>
            <p:cNvSpPr/>
            <p:nvPr/>
          </p:nvSpPr>
          <p:spPr>
            <a:xfrm>
              <a:off x="2620382" y="5157229"/>
              <a:ext cx="34838" cy="16821"/>
            </a:xfrm>
            <a:custGeom>
              <a:rect b="b" l="l" r="r" t="t"/>
              <a:pathLst>
                <a:path extrusionOk="0" h="16821" w="34838">
                  <a:moveTo>
                    <a:pt x="33767" y="6439"/>
                  </a:moveTo>
                  <a:cubicBezTo>
                    <a:pt x="33018" y="5341"/>
                    <a:pt x="31926" y="4522"/>
                    <a:pt x="30662" y="4111"/>
                  </a:cubicBezTo>
                  <a:lnTo>
                    <a:pt x="8733" y="229"/>
                  </a:lnTo>
                  <a:cubicBezTo>
                    <a:pt x="5465" y="-543"/>
                    <a:pt x="2047" y="672"/>
                    <a:pt x="0" y="3334"/>
                  </a:cubicBezTo>
                  <a:cubicBezTo>
                    <a:pt x="0" y="8768"/>
                    <a:pt x="5046" y="10903"/>
                    <a:pt x="8345" y="13232"/>
                  </a:cubicBezTo>
                  <a:cubicBezTo>
                    <a:pt x="13526" y="15976"/>
                    <a:pt x="19383" y="17189"/>
                    <a:pt x="25228" y="16725"/>
                  </a:cubicBezTo>
                  <a:cubicBezTo>
                    <a:pt x="28638" y="16649"/>
                    <a:pt x="31865" y="15176"/>
                    <a:pt x="34155" y="12649"/>
                  </a:cubicBezTo>
                  <a:cubicBezTo>
                    <a:pt x="35190" y="10668"/>
                    <a:pt x="35040" y="8277"/>
                    <a:pt x="33767" y="643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4"/>
            <p:cNvSpPr/>
            <p:nvPr/>
          </p:nvSpPr>
          <p:spPr>
            <a:xfrm>
              <a:off x="2440872" y="5134491"/>
              <a:ext cx="34543" cy="15289"/>
            </a:xfrm>
            <a:custGeom>
              <a:rect b="b" l="l" r="r" t="t"/>
              <a:pathLst>
                <a:path extrusionOk="0" h="15289" w="34543">
                  <a:moveTo>
                    <a:pt x="17078" y="14428"/>
                  </a:moveTo>
                  <a:cubicBezTo>
                    <a:pt x="22123" y="12487"/>
                    <a:pt x="28722" y="14428"/>
                    <a:pt x="31827" y="8800"/>
                  </a:cubicBezTo>
                  <a:cubicBezTo>
                    <a:pt x="30662" y="5501"/>
                    <a:pt x="26199" y="8800"/>
                    <a:pt x="25811" y="4336"/>
                  </a:cubicBezTo>
                  <a:cubicBezTo>
                    <a:pt x="25423" y="-127"/>
                    <a:pt x="32797" y="4336"/>
                    <a:pt x="34544" y="261"/>
                  </a:cubicBezTo>
                  <a:cubicBezTo>
                    <a:pt x="34544" y="261"/>
                    <a:pt x="34544" y="261"/>
                    <a:pt x="34544" y="261"/>
                  </a:cubicBezTo>
                  <a:cubicBezTo>
                    <a:pt x="23385" y="-628"/>
                    <a:pt x="12160" y="758"/>
                    <a:pt x="1552" y="4336"/>
                  </a:cubicBezTo>
                  <a:cubicBezTo>
                    <a:pt x="1552" y="4336"/>
                    <a:pt x="1552" y="5307"/>
                    <a:pt x="0" y="6277"/>
                  </a:cubicBezTo>
                  <a:lnTo>
                    <a:pt x="1747" y="11905"/>
                  </a:lnTo>
                  <a:cubicBezTo>
                    <a:pt x="6598" y="13263"/>
                    <a:pt x="11062" y="16951"/>
                    <a:pt x="17078" y="1442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4"/>
            <p:cNvSpPr/>
            <p:nvPr/>
          </p:nvSpPr>
          <p:spPr>
            <a:xfrm>
              <a:off x="2829190" y="5337205"/>
              <a:ext cx="22421" cy="19241"/>
            </a:xfrm>
            <a:custGeom>
              <a:rect b="b" l="l" r="r" t="t"/>
              <a:pathLst>
                <a:path extrusionOk="0" h="19241" w="22421">
                  <a:moveTo>
                    <a:pt x="9321" y="539"/>
                  </a:moveTo>
                  <a:cubicBezTo>
                    <a:pt x="3782" y="1746"/>
                    <a:pt x="-124" y="6710"/>
                    <a:pt x="6" y="12377"/>
                  </a:cubicBezTo>
                  <a:cubicBezTo>
                    <a:pt x="-142" y="16018"/>
                    <a:pt x="2691" y="19090"/>
                    <a:pt x="6332" y="19237"/>
                  </a:cubicBezTo>
                  <a:cubicBezTo>
                    <a:pt x="6747" y="19253"/>
                    <a:pt x="7163" y="19231"/>
                    <a:pt x="7574" y="19169"/>
                  </a:cubicBezTo>
                  <a:cubicBezTo>
                    <a:pt x="9878" y="19253"/>
                    <a:pt x="12177" y="18923"/>
                    <a:pt x="14366" y="18199"/>
                  </a:cubicBezTo>
                  <a:cubicBezTo>
                    <a:pt x="21935" y="15482"/>
                    <a:pt x="23099" y="13541"/>
                    <a:pt x="22129" y="7137"/>
                  </a:cubicBezTo>
                  <a:cubicBezTo>
                    <a:pt x="22129" y="5391"/>
                    <a:pt x="22129" y="3838"/>
                    <a:pt x="22129" y="2091"/>
                  </a:cubicBezTo>
                  <a:cubicBezTo>
                    <a:pt x="18197" y="13"/>
                    <a:pt x="13635" y="-540"/>
                    <a:pt x="9321" y="53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4"/>
            <p:cNvSpPr/>
            <p:nvPr/>
          </p:nvSpPr>
          <p:spPr>
            <a:xfrm>
              <a:off x="3071971" y="5299465"/>
              <a:ext cx="28333" cy="18678"/>
            </a:xfrm>
            <a:custGeom>
              <a:rect b="b" l="l" r="r" t="t"/>
              <a:pathLst>
                <a:path extrusionOk="0" h="18678" w="28333">
                  <a:moveTo>
                    <a:pt x="8733" y="13633"/>
                  </a:moveTo>
                  <a:lnTo>
                    <a:pt x="10480" y="18679"/>
                  </a:lnTo>
                  <a:cubicBezTo>
                    <a:pt x="12614" y="18679"/>
                    <a:pt x="14943" y="18679"/>
                    <a:pt x="17078" y="18679"/>
                  </a:cubicBezTo>
                  <a:cubicBezTo>
                    <a:pt x="19884" y="18067"/>
                    <a:pt x="22616" y="17155"/>
                    <a:pt x="25228" y="15962"/>
                  </a:cubicBezTo>
                  <a:cubicBezTo>
                    <a:pt x="26666" y="15327"/>
                    <a:pt x="27786" y="14136"/>
                    <a:pt x="28334" y="12663"/>
                  </a:cubicBezTo>
                  <a:cubicBezTo>
                    <a:pt x="28334" y="10916"/>
                    <a:pt x="27169" y="9946"/>
                    <a:pt x="25617" y="9170"/>
                  </a:cubicBezTo>
                  <a:cubicBezTo>
                    <a:pt x="23257" y="8252"/>
                    <a:pt x="21037" y="7012"/>
                    <a:pt x="19018" y="5482"/>
                  </a:cubicBezTo>
                  <a:cubicBezTo>
                    <a:pt x="15979" y="3097"/>
                    <a:pt x="12364" y="1558"/>
                    <a:pt x="8539" y="1019"/>
                  </a:cubicBezTo>
                  <a:cubicBezTo>
                    <a:pt x="6268" y="-340"/>
                    <a:pt x="3435" y="-340"/>
                    <a:pt x="1164" y="1019"/>
                  </a:cubicBezTo>
                  <a:cubicBezTo>
                    <a:pt x="-776" y="2765"/>
                    <a:pt x="1164" y="4706"/>
                    <a:pt x="1164" y="6453"/>
                  </a:cubicBezTo>
                  <a:cubicBezTo>
                    <a:pt x="1164" y="8199"/>
                    <a:pt x="1164" y="9946"/>
                    <a:pt x="0" y="1208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4"/>
            <p:cNvSpPr/>
            <p:nvPr/>
          </p:nvSpPr>
          <p:spPr>
            <a:xfrm>
              <a:off x="2442425" y="5118920"/>
              <a:ext cx="38791" cy="9621"/>
            </a:xfrm>
            <a:custGeom>
              <a:rect b="b" l="l" r="r" t="t"/>
              <a:pathLst>
                <a:path extrusionOk="0" h="9621" w="38791">
                  <a:moveTo>
                    <a:pt x="15137" y="8652"/>
                  </a:moveTo>
                  <a:cubicBezTo>
                    <a:pt x="15137" y="8652"/>
                    <a:pt x="15137" y="8652"/>
                    <a:pt x="16107" y="8652"/>
                  </a:cubicBezTo>
                  <a:cubicBezTo>
                    <a:pt x="19453" y="7582"/>
                    <a:pt x="23047" y="7582"/>
                    <a:pt x="26393" y="8652"/>
                  </a:cubicBezTo>
                  <a:cubicBezTo>
                    <a:pt x="29874" y="9040"/>
                    <a:pt x="33391" y="9040"/>
                    <a:pt x="36872" y="8652"/>
                  </a:cubicBezTo>
                  <a:cubicBezTo>
                    <a:pt x="36872" y="8652"/>
                    <a:pt x="38231" y="7681"/>
                    <a:pt x="38619" y="6905"/>
                  </a:cubicBezTo>
                  <a:cubicBezTo>
                    <a:pt x="39007" y="6129"/>
                    <a:pt x="38619" y="5353"/>
                    <a:pt x="38619" y="5158"/>
                  </a:cubicBezTo>
                  <a:cubicBezTo>
                    <a:pt x="34666" y="650"/>
                    <a:pt x="28427" y="-1100"/>
                    <a:pt x="22706" y="695"/>
                  </a:cubicBezTo>
                  <a:cubicBezTo>
                    <a:pt x="16496" y="3218"/>
                    <a:pt x="9897" y="4188"/>
                    <a:pt x="3299" y="6129"/>
                  </a:cubicBezTo>
                  <a:lnTo>
                    <a:pt x="0" y="7681"/>
                  </a:lnTo>
                  <a:lnTo>
                    <a:pt x="0" y="9622"/>
                  </a:lnTo>
                  <a:cubicBezTo>
                    <a:pt x="4819" y="7716"/>
                    <a:pt x="10115" y="7377"/>
                    <a:pt x="15137" y="8652"/>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4"/>
            <p:cNvSpPr/>
            <p:nvPr/>
          </p:nvSpPr>
          <p:spPr>
            <a:xfrm>
              <a:off x="2510711" y="5229068"/>
              <a:ext cx="22468" cy="16883"/>
            </a:xfrm>
            <a:custGeom>
              <a:rect b="b" l="l" r="r" t="t"/>
              <a:pathLst>
                <a:path extrusionOk="0" h="16883" w="22468">
                  <a:moveTo>
                    <a:pt x="20789" y="11256"/>
                  </a:moveTo>
                  <a:cubicBezTo>
                    <a:pt x="23700" y="6598"/>
                    <a:pt x="22924" y="3299"/>
                    <a:pt x="17684" y="1358"/>
                  </a:cubicBezTo>
                  <a:cubicBezTo>
                    <a:pt x="16276" y="510"/>
                    <a:pt x="14671" y="43"/>
                    <a:pt x="13027" y="0"/>
                  </a:cubicBezTo>
                  <a:lnTo>
                    <a:pt x="2547" y="1553"/>
                  </a:lnTo>
                  <a:cubicBezTo>
                    <a:pt x="801" y="1553"/>
                    <a:pt x="-170" y="3105"/>
                    <a:pt x="24" y="3881"/>
                  </a:cubicBezTo>
                  <a:lnTo>
                    <a:pt x="12445" y="16884"/>
                  </a:lnTo>
                  <a:cubicBezTo>
                    <a:pt x="15837" y="16127"/>
                    <a:pt x="18818" y="14116"/>
                    <a:pt x="20789" y="1125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4"/>
            <p:cNvSpPr/>
            <p:nvPr/>
          </p:nvSpPr>
          <p:spPr>
            <a:xfrm>
              <a:off x="2523156" y="5246340"/>
              <a:ext cx="19406" cy="19406"/>
            </a:xfrm>
            <a:custGeom>
              <a:rect b="b" l="l" r="r" t="t"/>
              <a:pathLst>
                <a:path extrusionOk="0" h="19406" w="19406">
                  <a:moveTo>
                    <a:pt x="0" y="0"/>
                  </a:move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4"/>
            <p:cNvSpPr/>
            <p:nvPr/>
          </p:nvSpPr>
          <p:spPr>
            <a:xfrm>
              <a:off x="1993165" y="5514879"/>
              <a:ext cx="22123" cy="13478"/>
            </a:xfrm>
            <a:custGeom>
              <a:rect b="b" l="l" r="r" t="t"/>
              <a:pathLst>
                <a:path extrusionOk="0" h="13478" w="22123">
                  <a:moveTo>
                    <a:pt x="16690" y="46"/>
                  </a:moveTo>
                  <a:cubicBezTo>
                    <a:pt x="13779" y="46"/>
                    <a:pt x="9897" y="46"/>
                    <a:pt x="8539" y="2569"/>
                  </a:cubicBezTo>
                  <a:cubicBezTo>
                    <a:pt x="7180" y="5092"/>
                    <a:pt x="1553" y="2569"/>
                    <a:pt x="0" y="6256"/>
                  </a:cubicBezTo>
                  <a:lnTo>
                    <a:pt x="0" y="8197"/>
                  </a:lnTo>
                  <a:cubicBezTo>
                    <a:pt x="1164" y="10331"/>
                    <a:pt x="2135" y="12466"/>
                    <a:pt x="5046" y="13242"/>
                  </a:cubicBezTo>
                  <a:cubicBezTo>
                    <a:pt x="7580" y="13875"/>
                    <a:pt x="10264" y="13221"/>
                    <a:pt x="12226" y="11496"/>
                  </a:cubicBezTo>
                  <a:lnTo>
                    <a:pt x="22123" y="5286"/>
                  </a:lnTo>
                  <a:cubicBezTo>
                    <a:pt x="22123" y="46"/>
                    <a:pt x="19212" y="-148"/>
                    <a:pt x="16690" y="4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4"/>
            <p:cNvSpPr/>
            <p:nvPr/>
          </p:nvSpPr>
          <p:spPr>
            <a:xfrm>
              <a:off x="2189364" y="5509763"/>
              <a:ext cx="17972" cy="27092"/>
            </a:xfrm>
            <a:custGeom>
              <a:rect b="b" l="l" r="r" t="t"/>
              <a:pathLst>
                <a:path extrusionOk="0" h="27092" w="17972">
                  <a:moveTo>
                    <a:pt x="15137" y="10403"/>
                  </a:moveTo>
                  <a:cubicBezTo>
                    <a:pt x="14613" y="7649"/>
                    <a:pt x="14289" y="4860"/>
                    <a:pt x="14167" y="2058"/>
                  </a:cubicBezTo>
                  <a:cubicBezTo>
                    <a:pt x="9121" y="2058"/>
                    <a:pt x="4269" y="-3376"/>
                    <a:pt x="0" y="3416"/>
                  </a:cubicBezTo>
                  <a:lnTo>
                    <a:pt x="8345" y="13896"/>
                  </a:lnTo>
                  <a:lnTo>
                    <a:pt x="8345" y="13896"/>
                  </a:lnTo>
                  <a:cubicBezTo>
                    <a:pt x="10336" y="14907"/>
                    <a:pt x="11863" y="16644"/>
                    <a:pt x="12614" y="18747"/>
                  </a:cubicBezTo>
                  <a:cubicBezTo>
                    <a:pt x="13845" y="21623"/>
                    <a:pt x="15271" y="24412"/>
                    <a:pt x="16884" y="27092"/>
                  </a:cubicBezTo>
                  <a:cubicBezTo>
                    <a:pt x="18335" y="24226"/>
                    <a:pt x="18335" y="20837"/>
                    <a:pt x="16884" y="17971"/>
                  </a:cubicBezTo>
                  <a:cubicBezTo>
                    <a:pt x="16111" y="15495"/>
                    <a:pt x="15529" y="12966"/>
                    <a:pt x="15137" y="1040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4"/>
            <p:cNvSpPr/>
            <p:nvPr/>
          </p:nvSpPr>
          <p:spPr>
            <a:xfrm>
              <a:off x="2702647" y="5062366"/>
              <a:ext cx="27964" cy="8132"/>
            </a:xfrm>
            <a:custGeom>
              <a:rect b="b" l="l" r="r" t="t"/>
              <a:pathLst>
                <a:path extrusionOk="0" h="8132" w="27964">
                  <a:moveTo>
                    <a:pt x="6229" y="776"/>
                  </a:moveTo>
                  <a:lnTo>
                    <a:pt x="2347" y="776"/>
                  </a:lnTo>
                  <a:cubicBezTo>
                    <a:pt x="1183" y="776"/>
                    <a:pt x="-175" y="776"/>
                    <a:pt x="19" y="3493"/>
                  </a:cubicBezTo>
                  <a:cubicBezTo>
                    <a:pt x="3770" y="5715"/>
                    <a:pt x="7927" y="7167"/>
                    <a:pt x="12245" y="7763"/>
                  </a:cubicBezTo>
                  <a:cubicBezTo>
                    <a:pt x="14154" y="8256"/>
                    <a:pt x="16157" y="8256"/>
                    <a:pt x="18067" y="7763"/>
                  </a:cubicBezTo>
                  <a:cubicBezTo>
                    <a:pt x="21899" y="5938"/>
                    <a:pt x="25278" y="3287"/>
                    <a:pt x="27964"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4"/>
            <p:cNvSpPr/>
            <p:nvPr/>
          </p:nvSpPr>
          <p:spPr>
            <a:xfrm>
              <a:off x="2624873" y="5140857"/>
              <a:ext cx="30053" cy="6411"/>
            </a:xfrm>
            <a:custGeom>
              <a:rect b="b" l="l" r="r" t="t"/>
              <a:pathLst>
                <a:path extrusionOk="0" h="6411" w="30053">
                  <a:moveTo>
                    <a:pt x="25978" y="5734"/>
                  </a:moveTo>
                  <a:cubicBezTo>
                    <a:pt x="27142" y="5734"/>
                    <a:pt x="27918" y="3599"/>
                    <a:pt x="30053" y="882"/>
                  </a:cubicBezTo>
                  <a:cubicBezTo>
                    <a:pt x="20841" y="-294"/>
                    <a:pt x="11514" y="-294"/>
                    <a:pt x="2302" y="882"/>
                  </a:cubicBezTo>
                  <a:cubicBezTo>
                    <a:pt x="2302" y="882"/>
                    <a:pt x="943" y="2046"/>
                    <a:pt x="167" y="2823"/>
                  </a:cubicBezTo>
                  <a:cubicBezTo>
                    <a:pt x="-609" y="3599"/>
                    <a:pt x="1526" y="4957"/>
                    <a:pt x="2302" y="5151"/>
                  </a:cubicBezTo>
                  <a:cubicBezTo>
                    <a:pt x="10113" y="6607"/>
                    <a:pt x="18105" y="6803"/>
                    <a:pt x="25978" y="573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4"/>
            <p:cNvSpPr/>
            <p:nvPr/>
          </p:nvSpPr>
          <p:spPr>
            <a:xfrm>
              <a:off x="2758168" y="5432704"/>
              <a:ext cx="18629" cy="11279"/>
            </a:xfrm>
            <a:custGeom>
              <a:rect b="b" l="l" r="r" t="t"/>
              <a:pathLst>
                <a:path extrusionOk="0" h="11279" w="18629">
                  <a:moveTo>
                    <a:pt x="3882" y="714"/>
                  </a:moveTo>
                  <a:lnTo>
                    <a:pt x="777" y="5371"/>
                  </a:lnTo>
                  <a:cubicBezTo>
                    <a:pt x="-1164" y="8671"/>
                    <a:pt x="777" y="10999"/>
                    <a:pt x="3882" y="11193"/>
                  </a:cubicBezTo>
                  <a:cubicBezTo>
                    <a:pt x="6987" y="11387"/>
                    <a:pt x="6017" y="11193"/>
                    <a:pt x="6599" y="11193"/>
                  </a:cubicBezTo>
                  <a:cubicBezTo>
                    <a:pt x="7181" y="11193"/>
                    <a:pt x="13197" y="7312"/>
                    <a:pt x="16302" y="5177"/>
                  </a:cubicBezTo>
                  <a:cubicBezTo>
                    <a:pt x="19407" y="3043"/>
                    <a:pt x="18825" y="3237"/>
                    <a:pt x="17855" y="714"/>
                  </a:cubicBezTo>
                  <a:cubicBezTo>
                    <a:pt x="13973" y="-1227"/>
                    <a:pt x="8928" y="1490"/>
                    <a:pt x="3882" y="71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4"/>
            <p:cNvSpPr/>
            <p:nvPr/>
          </p:nvSpPr>
          <p:spPr>
            <a:xfrm>
              <a:off x="2536934" y="5174327"/>
              <a:ext cx="19600" cy="10687"/>
            </a:xfrm>
            <a:custGeom>
              <a:rect b="b" l="l" r="r" t="t"/>
              <a:pathLst>
                <a:path extrusionOk="0" h="10687" w="19600">
                  <a:moveTo>
                    <a:pt x="14361" y="10688"/>
                  </a:moveTo>
                  <a:cubicBezTo>
                    <a:pt x="14361" y="10688"/>
                    <a:pt x="17466" y="10688"/>
                    <a:pt x="19601" y="9523"/>
                  </a:cubicBezTo>
                  <a:lnTo>
                    <a:pt x="16107" y="596"/>
                  </a:lnTo>
                  <a:cubicBezTo>
                    <a:pt x="10656" y="-667"/>
                    <a:pt x="4933" y="92"/>
                    <a:pt x="0" y="2731"/>
                  </a:cubicBezTo>
                  <a:cubicBezTo>
                    <a:pt x="4463" y="7001"/>
                    <a:pt x="10674" y="6224"/>
                    <a:pt x="14361" y="1068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4"/>
            <p:cNvSpPr/>
            <p:nvPr/>
          </p:nvSpPr>
          <p:spPr>
            <a:xfrm>
              <a:off x="2221385" y="5539572"/>
              <a:ext cx="13778" cy="20570"/>
            </a:xfrm>
            <a:custGeom>
              <a:rect b="b" l="l" r="r" t="t"/>
              <a:pathLst>
                <a:path extrusionOk="0" h="20570" w="13778">
                  <a:moveTo>
                    <a:pt x="13779" y="20571"/>
                  </a:moveTo>
                  <a:cubicBezTo>
                    <a:pt x="12150" y="12135"/>
                    <a:pt x="7180" y="4716"/>
                    <a:pt x="0" y="0"/>
                  </a:cubicBezTo>
                  <a:cubicBezTo>
                    <a:pt x="5240" y="14555"/>
                    <a:pt x="5240" y="14555"/>
                    <a:pt x="13779" y="2057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4"/>
            <p:cNvSpPr/>
            <p:nvPr/>
          </p:nvSpPr>
          <p:spPr>
            <a:xfrm>
              <a:off x="3079730" y="5663385"/>
              <a:ext cx="13005" cy="12416"/>
            </a:xfrm>
            <a:custGeom>
              <a:rect b="b" l="l" r="r" t="t"/>
              <a:pathLst>
                <a:path extrusionOk="0" h="12416" w="13005">
                  <a:moveTo>
                    <a:pt x="7960" y="0"/>
                  </a:moveTo>
                  <a:cubicBezTo>
                    <a:pt x="3337" y="505"/>
                    <a:pt x="-125" y="4473"/>
                    <a:pt x="3" y="9121"/>
                  </a:cubicBezTo>
                  <a:cubicBezTo>
                    <a:pt x="1944" y="9121"/>
                    <a:pt x="3691" y="9121"/>
                    <a:pt x="4661" y="10674"/>
                  </a:cubicBezTo>
                  <a:cubicBezTo>
                    <a:pt x="5886" y="12428"/>
                    <a:pt x="8259" y="12936"/>
                    <a:pt x="10095" y="11838"/>
                  </a:cubicBezTo>
                  <a:lnTo>
                    <a:pt x="11647" y="7763"/>
                  </a:lnTo>
                  <a:cubicBezTo>
                    <a:pt x="12216" y="6379"/>
                    <a:pt x="12670" y="4951"/>
                    <a:pt x="13006" y="3493"/>
                  </a:cubicBezTo>
                  <a:cubicBezTo>
                    <a:pt x="10289" y="2911"/>
                    <a:pt x="7960" y="2911"/>
                    <a:pt x="7960"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4"/>
            <p:cNvSpPr/>
            <p:nvPr/>
          </p:nvSpPr>
          <p:spPr>
            <a:xfrm>
              <a:off x="2970669" y="5633693"/>
              <a:ext cx="23675" cy="9477"/>
            </a:xfrm>
            <a:custGeom>
              <a:rect b="b" l="l" r="r" t="t"/>
              <a:pathLst>
                <a:path extrusionOk="0" h="9477" w="23675">
                  <a:moveTo>
                    <a:pt x="0" y="0"/>
                  </a:moveTo>
                  <a:cubicBezTo>
                    <a:pt x="10868" y="9121"/>
                    <a:pt x="16301" y="11062"/>
                    <a:pt x="23676" y="8345"/>
                  </a:cubicBezTo>
                  <a:cubicBezTo>
                    <a:pt x="16847" y="3165"/>
                    <a:pt x="8568" y="247"/>
                    <a:pt x="0"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4"/>
            <p:cNvSpPr/>
            <p:nvPr/>
          </p:nvSpPr>
          <p:spPr>
            <a:xfrm>
              <a:off x="2226463" y="5572757"/>
              <a:ext cx="12194" cy="11906"/>
            </a:xfrm>
            <a:custGeom>
              <a:rect b="b" l="l" r="r" t="t"/>
              <a:pathLst>
                <a:path extrusionOk="0" h="11906" w="12194">
                  <a:moveTo>
                    <a:pt x="10836" y="1164"/>
                  </a:moveTo>
                  <a:lnTo>
                    <a:pt x="5596" y="0"/>
                  </a:lnTo>
                  <a:lnTo>
                    <a:pt x="162" y="0"/>
                  </a:lnTo>
                  <a:cubicBezTo>
                    <a:pt x="-533" y="3978"/>
                    <a:pt x="1037" y="8015"/>
                    <a:pt x="4238" y="10480"/>
                  </a:cubicBezTo>
                  <a:cubicBezTo>
                    <a:pt x="6760" y="13002"/>
                    <a:pt x="9477" y="11644"/>
                    <a:pt x="12194" y="10480"/>
                  </a:cubicBezTo>
                  <a:cubicBezTo>
                    <a:pt x="8895" y="7957"/>
                    <a:pt x="12388" y="4463"/>
                    <a:pt x="10836" y="116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4"/>
            <p:cNvSpPr/>
            <p:nvPr/>
          </p:nvSpPr>
          <p:spPr>
            <a:xfrm>
              <a:off x="2234387" y="5583236"/>
              <a:ext cx="4922" cy="7374"/>
            </a:xfrm>
            <a:custGeom>
              <a:rect b="b" l="l" r="r" t="t"/>
              <a:pathLst>
                <a:path extrusionOk="0" h="7374" w="4922">
                  <a:moveTo>
                    <a:pt x="4269" y="0"/>
                  </a:moveTo>
                  <a:lnTo>
                    <a:pt x="4269" y="0"/>
                  </a:lnTo>
                  <a:lnTo>
                    <a:pt x="0" y="5628"/>
                  </a:lnTo>
                  <a:lnTo>
                    <a:pt x="3687" y="7374"/>
                  </a:lnTo>
                  <a:cubicBezTo>
                    <a:pt x="4244" y="6410"/>
                    <a:pt x="4638" y="5362"/>
                    <a:pt x="4852" y="4269"/>
                  </a:cubicBezTo>
                  <a:cubicBezTo>
                    <a:pt x="4947" y="2847"/>
                    <a:pt x="4947" y="1422"/>
                    <a:pt x="4852"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4"/>
            <p:cNvSpPr/>
            <p:nvPr/>
          </p:nvSpPr>
          <p:spPr>
            <a:xfrm>
              <a:off x="2520051" y="5141351"/>
              <a:ext cx="14166" cy="13074"/>
            </a:xfrm>
            <a:custGeom>
              <a:rect b="b" l="l" r="r" t="t"/>
              <a:pathLst>
                <a:path extrusionOk="0" h="13074" w="14166">
                  <a:moveTo>
                    <a:pt x="14167" y="10091"/>
                  </a:moveTo>
                  <a:cubicBezTo>
                    <a:pt x="9121" y="7374"/>
                    <a:pt x="7180" y="1358"/>
                    <a:pt x="0" y="0"/>
                  </a:cubicBezTo>
                  <a:cubicBezTo>
                    <a:pt x="654" y="4520"/>
                    <a:pt x="3016" y="8618"/>
                    <a:pt x="6598" y="11450"/>
                  </a:cubicBezTo>
                  <a:cubicBezTo>
                    <a:pt x="9121" y="13973"/>
                    <a:pt x="10480" y="13585"/>
                    <a:pt x="14167" y="1009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4"/>
            <p:cNvSpPr/>
            <p:nvPr/>
          </p:nvSpPr>
          <p:spPr>
            <a:xfrm>
              <a:off x="2679052" y="5143873"/>
              <a:ext cx="13870" cy="8514"/>
            </a:xfrm>
            <a:custGeom>
              <a:rect b="b" l="l" r="r" t="t"/>
              <a:pathLst>
                <a:path extrusionOk="0" h="8514" w="13870">
                  <a:moveTo>
                    <a:pt x="12552" y="3299"/>
                  </a:moveTo>
                  <a:cubicBezTo>
                    <a:pt x="10223" y="1941"/>
                    <a:pt x="7506" y="1164"/>
                    <a:pt x="4984" y="0"/>
                  </a:cubicBezTo>
                  <a:lnTo>
                    <a:pt x="1102" y="1164"/>
                  </a:lnTo>
                  <a:cubicBezTo>
                    <a:pt x="-62" y="1164"/>
                    <a:pt x="-644" y="4658"/>
                    <a:pt x="1102" y="5434"/>
                  </a:cubicBezTo>
                  <a:cubicBezTo>
                    <a:pt x="4186" y="8275"/>
                    <a:pt x="8560" y="9239"/>
                    <a:pt x="12552" y="7957"/>
                  </a:cubicBezTo>
                  <a:cubicBezTo>
                    <a:pt x="13839" y="7184"/>
                    <a:pt x="14254" y="5515"/>
                    <a:pt x="13482" y="4229"/>
                  </a:cubicBezTo>
                  <a:cubicBezTo>
                    <a:pt x="13253" y="3846"/>
                    <a:pt x="12932" y="3528"/>
                    <a:pt x="12552" y="329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 name="Google Shape;231;p4"/>
            <p:cNvSpPr/>
            <p:nvPr/>
          </p:nvSpPr>
          <p:spPr>
            <a:xfrm>
              <a:off x="2375667" y="5179581"/>
              <a:ext cx="15331" cy="10923"/>
            </a:xfrm>
            <a:custGeom>
              <a:rect b="b" l="l" r="r" t="t"/>
              <a:pathLst>
                <a:path extrusionOk="0" h="10923" w="15331">
                  <a:moveTo>
                    <a:pt x="0" y="9509"/>
                  </a:moveTo>
                  <a:cubicBezTo>
                    <a:pt x="2717" y="9509"/>
                    <a:pt x="4658" y="11256"/>
                    <a:pt x="6404" y="10868"/>
                  </a:cubicBezTo>
                  <a:cubicBezTo>
                    <a:pt x="11071" y="9049"/>
                    <a:pt x="14454" y="4931"/>
                    <a:pt x="15331" y="0"/>
                  </a:cubicBezTo>
                  <a:cubicBezTo>
                    <a:pt x="9210" y="1137"/>
                    <a:pt x="3738" y="4529"/>
                    <a:pt x="0" y="950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4"/>
            <p:cNvSpPr/>
            <p:nvPr/>
          </p:nvSpPr>
          <p:spPr>
            <a:xfrm>
              <a:off x="2212846" y="5528581"/>
              <a:ext cx="15913" cy="10990"/>
            </a:xfrm>
            <a:custGeom>
              <a:rect b="b" l="l" r="r" t="t"/>
              <a:pathLst>
                <a:path extrusionOk="0" h="10990" w="15913">
                  <a:moveTo>
                    <a:pt x="0" y="4004"/>
                  </a:moveTo>
                  <a:cubicBezTo>
                    <a:pt x="4269" y="7886"/>
                    <a:pt x="9509" y="6139"/>
                    <a:pt x="13973" y="7303"/>
                  </a:cubicBezTo>
                  <a:lnTo>
                    <a:pt x="15913" y="10991"/>
                  </a:lnTo>
                  <a:lnTo>
                    <a:pt x="14167" y="1870"/>
                  </a:lnTo>
                  <a:cubicBezTo>
                    <a:pt x="9121" y="-1818"/>
                    <a:pt x="4852" y="511"/>
                    <a:pt x="0" y="400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4"/>
            <p:cNvSpPr/>
            <p:nvPr/>
          </p:nvSpPr>
          <p:spPr>
            <a:xfrm>
              <a:off x="2227207" y="5530062"/>
              <a:ext cx="19406" cy="19406"/>
            </a:xfrm>
            <a:custGeom>
              <a:rect b="b" l="l" r="r" t="t"/>
              <a:pathLst>
                <a:path extrusionOk="0" h="19406" w="19406">
                  <a:moveTo>
                    <a:pt x="0" y="0"/>
                  </a:move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4"/>
            <p:cNvSpPr/>
            <p:nvPr/>
          </p:nvSpPr>
          <p:spPr>
            <a:xfrm>
              <a:off x="2582151" y="5084843"/>
              <a:ext cx="13908" cy="8573"/>
            </a:xfrm>
            <a:custGeom>
              <a:rect b="b" l="l" r="r" t="t"/>
              <a:pathLst>
                <a:path extrusionOk="0" h="8573" w="13908">
                  <a:moveTo>
                    <a:pt x="11644" y="1393"/>
                  </a:moveTo>
                  <a:cubicBezTo>
                    <a:pt x="7912" y="-885"/>
                    <a:pt x="3107" y="-325"/>
                    <a:pt x="0" y="2751"/>
                  </a:cubicBezTo>
                  <a:lnTo>
                    <a:pt x="12808" y="8573"/>
                  </a:lnTo>
                  <a:cubicBezTo>
                    <a:pt x="14506" y="6501"/>
                    <a:pt x="14206" y="3444"/>
                    <a:pt x="12133" y="1746"/>
                  </a:cubicBezTo>
                  <a:cubicBezTo>
                    <a:pt x="11978" y="1618"/>
                    <a:pt x="11815" y="1500"/>
                    <a:pt x="11644" y="139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4"/>
            <p:cNvSpPr/>
            <p:nvPr/>
          </p:nvSpPr>
          <p:spPr>
            <a:xfrm>
              <a:off x="2819105" y="6020733"/>
              <a:ext cx="17077" cy="5612"/>
            </a:xfrm>
            <a:custGeom>
              <a:rect b="b" l="l" r="r" t="t"/>
              <a:pathLst>
                <a:path extrusionOk="0" h="5612" w="17077">
                  <a:moveTo>
                    <a:pt x="0" y="507"/>
                  </a:moveTo>
                  <a:cubicBezTo>
                    <a:pt x="5046" y="7688"/>
                    <a:pt x="10868" y="5553"/>
                    <a:pt x="17078" y="4388"/>
                  </a:cubicBezTo>
                  <a:cubicBezTo>
                    <a:pt x="11256" y="-463"/>
                    <a:pt x="11256" y="-463"/>
                    <a:pt x="0" y="507"/>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4"/>
            <p:cNvSpPr/>
            <p:nvPr/>
          </p:nvSpPr>
          <p:spPr>
            <a:xfrm>
              <a:off x="2797158" y="5442772"/>
              <a:ext cx="7779" cy="10440"/>
            </a:xfrm>
            <a:custGeom>
              <a:rect b="b" l="l" r="r" t="t"/>
              <a:pathLst>
                <a:path extrusionOk="0" h="10440" w="7779">
                  <a:moveTo>
                    <a:pt x="4287" y="10441"/>
                  </a:moveTo>
                  <a:cubicBezTo>
                    <a:pt x="6400" y="8557"/>
                    <a:pt x="7660" y="5896"/>
                    <a:pt x="7780" y="3066"/>
                  </a:cubicBezTo>
                  <a:cubicBezTo>
                    <a:pt x="7759" y="1351"/>
                    <a:pt x="6352" y="-21"/>
                    <a:pt x="4636" y="0"/>
                  </a:cubicBezTo>
                  <a:cubicBezTo>
                    <a:pt x="4320" y="4"/>
                    <a:pt x="4005" y="57"/>
                    <a:pt x="3705" y="155"/>
                  </a:cubicBezTo>
                  <a:cubicBezTo>
                    <a:pt x="2263" y="753"/>
                    <a:pt x="1090" y="1857"/>
                    <a:pt x="405" y="3261"/>
                  </a:cubicBezTo>
                  <a:cubicBezTo>
                    <a:pt x="-759" y="6366"/>
                    <a:pt x="600" y="8694"/>
                    <a:pt x="4287" y="1044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4"/>
            <p:cNvSpPr/>
            <p:nvPr/>
          </p:nvSpPr>
          <p:spPr>
            <a:xfrm>
              <a:off x="2938632" y="6020076"/>
              <a:ext cx="13407" cy="4680"/>
            </a:xfrm>
            <a:custGeom>
              <a:rect b="b" l="l" r="r" t="t"/>
              <a:pathLst>
                <a:path extrusionOk="0" h="4680" w="13407">
                  <a:moveTo>
                    <a:pt x="1375" y="776"/>
                  </a:moveTo>
                  <a:cubicBezTo>
                    <a:pt x="1375" y="776"/>
                    <a:pt x="-177" y="1941"/>
                    <a:pt x="17" y="2523"/>
                  </a:cubicBezTo>
                  <a:cubicBezTo>
                    <a:pt x="211" y="3105"/>
                    <a:pt x="17" y="4463"/>
                    <a:pt x="1569" y="4463"/>
                  </a:cubicBezTo>
                  <a:cubicBezTo>
                    <a:pt x="4342" y="4753"/>
                    <a:pt x="7141" y="4753"/>
                    <a:pt x="9914" y="4463"/>
                  </a:cubicBezTo>
                  <a:cubicBezTo>
                    <a:pt x="11273" y="4463"/>
                    <a:pt x="12243" y="2911"/>
                    <a:pt x="13407" y="2135"/>
                  </a:cubicBezTo>
                  <a:lnTo>
                    <a:pt x="13407"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4"/>
            <p:cNvSpPr/>
            <p:nvPr/>
          </p:nvSpPr>
          <p:spPr>
            <a:xfrm>
              <a:off x="2209300" y="5510656"/>
              <a:ext cx="6471" cy="14360"/>
            </a:xfrm>
            <a:custGeom>
              <a:rect b="b" l="l" r="r" t="t"/>
              <a:pathLst>
                <a:path extrusionOk="0" h="14360" w="6471">
                  <a:moveTo>
                    <a:pt x="53" y="0"/>
                  </a:moveTo>
                  <a:cubicBezTo>
                    <a:pt x="-278" y="5032"/>
                    <a:pt x="940" y="10045"/>
                    <a:pt x="3547" y="14361"/>
                  </a:cubicBezTo>
                  <a:cubicBezTo>
                    <a:pt x="4711" y="12420"/>
                    <a:pt x="6652" y="10674"/>
                    <a:pt x="6458" y="9509"/>
                  </a:cubicBezTo>
                  <a:cubicBezTo>
                    <a:pt x="6264" y="8345"/>
                    <a:pt x="4323" y="2135"/>
                    <a:pt x="53"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4"/>
            <p:cNvSpPr/>
            <p:nvPr/>
          </p:nvSpPr>
          <p:spPr>
            <a:xfrm>
              <a:off x="2532361" y="5194424"/>
              <a:ext cx="9356" cy="6892"/>
            </a:xfrm>
            <a:custGeom>
              <a:rect b="b" l="l" r="r" t="t"/>
              <a:pathLst>
                <a:path extrusionOk="0" h="6892" w="9356">
                  <a:moveTo>
                    <a:pt x="110" y="3788"/>
                  </a:moveTo>
                  <a:cubicBezTo>
                    <a:pt x="110" y="5146"/>
                    <a:pt x="2633" y="6116"/>
                    <a:pt x="3797" y="6893"/>
                  </a:cubicBezTo>
                  <a:lnTo>
                    <a:pt x="7291" y="6893"/>
                  </a:lnTo>
                  <a:cubicBezTo>
                    <a:pt x="8748" y="6532"/>
                    <a:pt x="9637" y="5059"/>
                    <a:pt x="9276" y="3603"/>
                  </a:cubicBezTo>
                  <a:cubicBezTo>
                    <a:pt x="9146" y="3075"/>
                    <a:pt x="8859" y="2598"/>
                    <a:pt x="8455" y="2235"/>
                  </a:cubicBezTo>
                  <a:cubicBezTo>
                    <a:pt x="7572" y="1371"/>
                    <a:pt x="6512" y="710"/>
                    <a:pt x="5350" y="294"/>
                  </a:cubicBezTo>
                  <a:cubicBezTo>
                    <a:pt x="2827" y="-870"/>
                    <a:pt x="-666" y="1653"/>
                    <a:pt x="110" y="378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4"/>
            <p:cNvSpPr/>
            <p:nvPr/>
          </p:nvSpPr>
          <p:spPr>
            <a:xfrm>
              <a:off x="2534994" y="5166744"/>
              <a:ext cx="10867" cy="6119"/>
            </a:xfrm>
            <a:custGeom>
              <a:rect b="b" l="l" r="r" t="t"/>
              <a:pathLst>
                <a:path extrusionOk="0" h="6119" w="10867">
                  <a:moveTo>
                    <a:pt x="0" y="1776"/>
                  </a:moveTo>
                  <a:cubicBezTo>
                    <a:pt x="0" y="1776"/>
                    <a:pt x="0" y="3134"/>
                    <a:pt x="0" y="3522"/>
                  </a:cubicBezTo>
                  <a:cubicBezTo>
                    <a:pt x="2866" y="6482"/>
                    <a:pt x="7439" y="6971"/>
                    <a:pt x="10868" y="4687"/>
                  </a:cubicBezTo>
                  <a:cubicBezTo>
                    <a:pt x="8774" y="1529"/>
                    <a:pt x="5137" y="-252"/>
                    <a:pt x="1358" y="29"/>
                  </a:cubicBezTo>
                  <a:cubicBezTo>
                    <a:pt x="782" y="504"/>
                    <a:pt x="318" y="1100"/>
                    <a:pt x="0" y="177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4"/>
            <p:cNvSpPr/>
            <p:nvPr/>
          </p:nvSpPr>
          <p:spPr>
            <a:xfrm>
              <a:off x="2423212" y="5134951"/>
              <a:ext cx="12031" cy="5852"/>
            </a:xfrm>
            <a:custGeom>
              <a:rect b="b" l="l" r="r" t="t"/>
              <a:pathLst>
                <a:path extrusionOk="0" h="5852" w="12031">
                  <a:moveTo>
                    <a:pt x="12032" y="4264"/>
                  </a:moveTo>
                  <a:cubicBezTo>
                    <a:pt x="9418" y="2710"/>
                    <a:pt x="6693" y="1348"/>
                    <a:pt x="3881" y="189"/>
                  </a:cubicBezTo>
                  <a:cubicBezTo>
                    <a:pt x="2377" y="-380"/>
                    <a:pt x="697" y="377"/>
                    <a:pt x="128" y="1881"/>
                  </a:cubicBezTo>
                  <a:cubicBezTo>
                    <a:pt x="74" y="2025"/>
                    <a:pt x="31" y="2172"/>
                    <a:pt x="0" y="2324"/>
                  </a:cubicBezTo>
                  <a:cubicBezTo>
                    <a:pt x="2822" y="6126"/>
                    <a:pt x="8158" y="6985"/>
                    <a:pt x="12032" y="426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4"/>
            <p:cNvSpPr/>
            <p:nvPr/>
          </p:nvSpPr>
          <p:spPr>
            <a:xfrm>
              <a:off x="2975715" y="5681095"/>
              <a:ext cx="13390" cy="3831"/>
            </a:xfrm>
            <a:custGeom>
              <a:rect b="b" l="l" r="r" t="t"/>
              <a:pathLst>
                <a:path extrusionOk="0" h="3831" w="13390">
                  <a:moveTo>
                    <a:pt x="0" y="1114"/>
                  </a:moveTo>
                  <a:lnTo>
                    <a:pt x="9509" y="3831"/>
                  </a:lnTo>
                  <a:cubicBezTo>
                    <a:pt x="9509" y="3831"/>
                    <a:pt x="10674" y="3831"/>
                    <a:pt x="11256" y="3831"/>
                  </a:cubicBezTo>
                  <a:lnTo>
                    <a:pt x="13390" y="144"/>
                  </a:lnTo>
                  <a:lnTo>
                    <a:pt x="6792" y="1308"/>
                  </a:lnTo>
                  <a:cubicBezTo>
                    <a:pt x="4852" y="1114"/>
                    <a:pt x="2911" y="-1409"/>
                    <a:pt x="0" y="1114"/>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4"/>
            <p:cNvSpPr/>
            <p:nvPr/>
          </p:nvSpPr>
          <p:spPr>
            <a:xfrm>
              <a:off x="2844139" y="5106204"/>
              <a:ext cx="11449" cy="3771"/>
            </a:xfrm>
            <a:custGeom>
              <a:rect b="b" l="l" r="r" t="t"/>
              <a:pathLst>
                <a:path extrusionOk="0" h="3771" w="11449">
                  <a:moveTo>
                    <a:pt x="0" y="1573"/>
                  </a:moveTo>
                  <a:cubicBezTo>
                    <a:pt x="3427" y="3671"/>
                    <a:pt x="7553" y="4300"/>
                    <a:pt x="11450" y="3320"/>
                  </a:cubicBezTo>
                  <a:cubicBezTo>
                    <a:pt x="7374" y="-755"/>
                    <a:pt x="7374" y="-755"/>
                    <a:pt x="0" y="157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4"/>
            <p:cNvSpPr/>
            <p:nvPr/>
          </p:nvSpPr>
          <p:spPr>
            <a:xfrm>
              <a:off x="2856365" y="5342557"/>
              <a:ext cx="11643" cy="4121"/>
            </a:xfrm>
            <a:custGeom>
              <a:rect b="b" l="l" r="r" t="t"/>
              <a:pathLst>
                <a:path extrusionOk="0" h="4121" w="11643">
                  <a:moveTo>
                    <a:pt x="11644" y="2949"/>
                  </a:moveTo>
                  <a:cubicBezTo>
                    <a:pt x="8345" y="815"/>
                    <a:pt x="4852" y="-1708"/>
                    <a:pt x="0" y="1591"/>
                  </a:cubicBezTo>
                  <a:cubicBezTo>
                    <a:pt x="3241" y="4376"/>
                    <a:pt x="7848" y="4913"/>
                    <a:pt x="11644" y="294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4"/>
            <p:cNvSpPr/>
            <p:nvPr/>
          </p:nvSpPr>
          <p:spPr>
            <a:xfrm>
              <a:off x="2780098" y="5586713"/>
              <a:ext cx="10285" cy="4673"/>
            </a:xfrm>
            <a:custGeom>
              <a:rect b="b" l="l" r="r" t="t"/>
              <a:pathLst>
                <a:path extrusionOk="0" h="4673" w="10285">
                  <a:moveTo>
                    <a:pt x="0" y="1180"/>
                  </a:moveTo>
                  <a:cubicBezTo>
                    <a:pt x="3025" y="3300"/>
                    <a:pt x="6594" y="4512"/>
                    <a:pt x="10285" y="4673"/>
                  </a:cubicBezTo>
                  <a:cubicBezTo>
                    <a:pt x="5822" y="-760"/>
                    <a:pt x="5822" y="-760"/>
                    <a:pt x="0" y="118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4"/>
            <p:cNvSpPr/>
            <p:nvPr/>
          </p:nvSpPr>
          <p:spPr>
            <a:xfrm>
              <a:off x="2595348" y="5223052"/>
              <a:ext cx="9601" cy="3105"/>
            </a:xfrm>
            <a:custGeom>
              <a:rect b="b" l="l" r="r" t="t"/>
              <a:pathLst>
                <a:path extrusionOk="0" h="3105" w="9601">
                  <a:moveTo>
                    <a:pt x="9509" y="0"/>
                  </a:moveTo>
                  <a:cubicBezTo>
                    <a:pt x="3493" y="0"/>
                    <a:pt x="3493" y="0"/>
                    <a:pt x="0" y="3105"/>
                  </a:cubicBezTo>
                  <a:lnTo>
                    <a:pt x="6598" y="3105"/>
                  </a:lnTo>
                  <a:cubicBezTo>
                    <a:pt x="7763" y="2717"/>
                    <a:pt x="10091" y="2329"/>
                    <a:pt x="9509"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4"/>
            <p:cNvSpPr/>
            <p:nvPr/>
          </p:nvSpPr>
          <p:spPr>
            <a:xfrm>
              <a:off x="2558497" y="5138051"/>
              <a:ext cx="9875" cy="3486"/>
            </a:xfrm>
            <a:custGeom>
              <a:rect b="b" l="l" r="r" t="t"/>
              <a:pathLst>
                <a:path extrusionOk="0" h="3486" w="9875">
                  <a:moveTo>
                    <a:pt x="9876" y="1553"/>
                  </a:moveTo>
                  <a:lnTo>
                    <a:pt x="1919" y="0"/>
                  </a:lnTo>
                  <a:cubicBezTo>
                    <a:pt x="560" y="0"/>
                    <a:pt x="-410" y="0"/>
                    <a:pt x="172" y="2717"/>
                  </a:cubicBezTo>
                  <a:cubicBezTo>
                    <a:pt x="3386" y="4064"/>
                    <a:pt x="7071" y="3621"/>
                    <a:pt x="9876" y="155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4"/>
            <p:cNvSpPr/>
            <p:nvPr/>
          </p:nvSpPr>
          <p:spPr>
            <a:xfrm>
              <a:off x="2426706" y="5161363"/>
              <a:ext cx="7180" cy="2111"/>
            </a:xfrm>
            <a:custGeom>
              <a:rect b="b" l="l" r="r" t="t"/>
              <a:pathLst>
                <a:path extrusionOk="0" h="2111" w="7180">
                  <a:moveTo>
                    <a:pt x="0" y="2111"/>
                  </a:moveTo>
                  <a:lnTo>
                    <a:pt x="7180" y="2111"/>
                  </a:lnTo>
                  <a:cubicBezTo>
                    <a:pt x="1747" y="-800"/>
                    <a:pt x="388" y="-606"/>
                    <a:pt x="0" y="2111"/>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4"/>
            <p:cNvSpPr/>
            <p:nvPr/>
          </p:nvSpPr>
          <p:spPr>
            <a:xfrm>
              <a:off x="2807655" y="5318532"/>
              <a:ext cx="8344" cy="7568"/>
            </a:xfrm>
            <a:custGeom>
              <a:rect b="b" l="l" r="r" t="t"/>
              <a:pathLst>
                <a:path extrusionOk="0" h="7568" w="8344">
                  <a:moveTo>
                    <a:pt x="0" y="7569"/>
                  </a:moveTo>
                  <a:cubicBezTo>
                    <a:pt x="4463" y="7569"/>
                    <a:pt x="6210" y="4075"/>
                    <a:pt x="8345" y="0"/>
                  </a:cubicBezTo>
                  <a:cubicBezTo>
                    <a:pt x="1358" y="3687"/>
                    <a:pt x="1358" y="3687"/>
                    <a:pt x="0" y="7569"/>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4"/>
            <p:cNvSpPr/>
            <p:nvPr/>
          </p:nvSpPr>
          <p:spPr>
            <a:xfrm>
              <a:off x="2816970" y="5423585"/>
              <a:ext cx="5972" cy="4599"/>
            </a:xfrm>
            <a:custGeom>
              <a:rect b="b" l="l" r="r" t="t"/>
              <a:pathLst>
                <a:path extrusionOk="0" h="4599" w="5972">
                  <a:moveTo>
                    <a:pt x="0" y="907"/>
                  </a:moveTo>
                  <a:cubicBezTo>
                    <a:pt x="1164" y="3623"/>
                    <a:pt x="2717" y="5176"/>
                    <a:pt x="5628" y="4400"/>
                  </a:cubicBezTo>
                  <a:cubicBezTo>
                    <a:pt x="6088" y="3691"/>
                    <a:pt x="6088" y="2779"/>
                    <a:pt x="5628" y="2071"/>
                  </a:cubicBezTo>
                  <a:cubicBezTo>
                    <a:pt x="4852" y="-452"/>
                    <a:pt x="2717" y="-452"/>
                    <a:pt x="0" y="907"/>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4"/>
            <p:cNvSpPr/>
            <p:nvPr/>
          </p:nvSpPr>
          <p:spPr>
            <a:xfrm>
              <a:off x="2686497" y="5163074"/>
              <a:ext cx="6451" cy="4731"/>
            </a:xfrm>
            <a:custGeom>
              <a:rect b="b" l="l" r="r" t="t"/>
              <a:pathLst>
                <a:path extrusionOk="0" h="4731" w="6451">
                  <a:moveTo>
                    <a:pt x="450" y="788"/>
                  </a:moveTo>
                  <a:cubicBezTo>
                    <a:pt x="-715" y="788"/>
                    <a:pt x="450" y="4476"/>
                    <a:pt x="3167" y="4670"/>
                  </a:cubicBezTo>
                  <a:cubicBezTo>
                    <a:pt x="5883" y="4864"/>
                    <a:pt x="4719" y="4670"/>
                    <a:pt x="6078" y="3117"/>
                  </a:cubicBezTo>
                  <a:cubicBezTo>
                    <a:pt x="7436" y="1565"/>
                    <a:pt x="4719" y="594"/>
                    <a:pt x="3943" y="206"/>
                  </a:cubicBezTo>
                  <a:cubicBezTo>
                    <a:pt x="2755" y="-209"/>
                    <a:pt x="1439" y="12"/>
                    <a:pt x="450" y="78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4"/>
            <p:cNvSpPr/>
            <p:nvPr/>
          </p:nvSpPr>
          <p:spPr>
            <a:xfrm>
              <a:off x="3009482" y="5684732"/>
              <a:ext cx="4657" cy="4075"/>
            </a:xfrm>
            <a:custGeom>
              <a:rect b="b" l="l" r="r" t="t"/>
              <a:pathLst>
                <a:path extrusionOk="0" h="4075" w="4657">
                  <a:moveTo>
                    <a:pt x="582" y="4075"/>
                  </a:moveTo>
                  <a:cubicBezTo>
                    <a:pt x="3493" y="4075"/>
                    <a:pt x="4658" y="2911"/>
                    <a:pt x="4658" y="0"/>
                  </a:cubicBez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4"/>
            <p:cNvSpPr/>
            <p:nvPr/>
          </p:nvSpPr>
          <p:spPr>
            <a:xfrm>
              <a:off x="2817746" y="5945943"/>
              <a:ext cx="3704" cy="5970"/>
            </a:xfrm>
            <a:custGeom>
              <a:rect b="b" l="l" r="r" t="t"/>
              <a:pathLst>
                <a:path extrusionOk="0" h="5970" w="3704">
                  <a:moveTo>
                    <a:pt x="3493" y="5628"/>
                  </a:moveTo>
                  <a:cubicBezTo>
                    <a:pt x="3775" y="4811"/>
                    <a:pt x="3775" y="3922"/>
                    <a:pt x="3493" y="3105"/>
                  </a:cubicBezTo>
                  <a:cubicBezTo>
                    <a:pt x="3493" y="3105"/>
                    <a:pt x="3493" y="1552"/>
                    <a:pt x="1164" y="0"/>
                  </a:cubicBezTo>
                  <a:cubicBezTo>
                    <a:pt x="673" y="1194"/>
                    <a:pt x="283" y="2428"/>
                    <a:pt x="0" y="3687"/>
                  </a:cubicBezTo>
                  <a:cubicBezTo>
                    <a:pt x="266" y="4551"/>
                    <a:pt x="813" y="5302"/>
                    <a:pt x="1553" y="5822"/>
                  </a:cubicBezTo>
                  <a:cubicBezTo>
                    <a:pt x="2193" y="6074"/>
                    <a:pt x="2915" y="6002"/>
                    <a:pt x="3493" y="5628"/>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4"/>
            <p:cNvSpPr/>
            <p:nvPr/>
          </p:nvSpPr>
          <p:spPr>
            <a:xfrm>
              <a:off x="2011364" y="5505826"/>
              <a:ext cx="5318" cy="3708"/>
            </a:xfrm>
            <a:custGeom>
              <a:rect b="b" l="l" r="r" t="t"/>
              <a:pathLst>
                <a:path extrusionOk="0" h="3708" w="5318">
                  <a:moveTo>
                    <a:pt x="3924" y="1143"/>
                  </a:moveTo>
                  <a:cubicBezTo>
                    <a:pt x="1790" y="1143"/>
                    <a:pt x="1402" y="2307"/>
                    <a:pt x="431" y="3277"/>
                  </a:cubicBezTo>
                  <a:cubicBezTo>
                    <a:pt x="-539" y="4248"/>
                    <a:pt x="431" y="3277"/>
                    <a:pt x="431" y="3277"/>
                  </a:cubicBezTo>
                  <a:cubicBezTo>
                    <a:pt x="431" y="3277"/>
                    <a:pt x="1596" y="3277"/>
                    <a:pt x="2178" y="3277"/>
                  </a:cubicBezTo>
                  <a:cubicBezTo>
                    <a:pt x="2760" y="3277"/>
                    <a:pt x="5671" y="3277"/>
                    <a:pt x="5283" y="949"/>
                  </a:cubicBezTo>
                  <a:cubicBezTo>
                    <a:pt x="4895" y="-1380"/>
                    <a:pt x="3924" y="1337"/>
                    <a:pt x="3924" y="114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4"/>
            <p:cNvSpPr/>
            <p:nvPr/>
          </p:nvSpPr>
          <p:spPr>
            <a:xfrm>
              <a:off x="2733328" y="5111116"/>
              <a:ext cx="3687" cy="1512"/>
            </a:xfrm>
            <a:custGeom>
              <a:rect b="b" l="l" r="r" t="t"/>
              <a:pathLst>
                <a:path extrusionOk="0" h="1512" w="3687">
                  <a:moveTo>
                    <a:pt x="0" y="1513"/>
                  </a:moveTo>
                  <a:lnTo>
                    <a:pt x="3687" y="348"/>
                  </a:lnTo>
                  <a:cubicBezTo>
                    <a:pt x="1358" y="-234"/>
                    <a:pt x="1358" y="-234"/>
                    <a:pt x="0" y="151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4"/>
            <p:cNvSpPr/>
            <p:nvPr/>
          </p:nvSpPr>
          <p:spPr>
            <a:xfrm>
              <a:off x="2795041" y="5310101"/>
              <a:ext cx="3299" cy="2026"/>
            </a:xfrm>
            <a:custGeom>
              <a:rect b="b" l="l" r="r" t="t"/>
              <a:pathLst>
                <a:path extrusionOk="0" h="2026" w="3299">
                  <a:moveTo>
                    <a:pt x="0" y="86"/>
                  </a:moveTo>
                  <a:cubicBezTo>
                    <a:pt x="481" y="818"/>
                    <a:pt x="1071" y="1472"/>
                    <a:pt x="1747" y="2027"/>
                  </a:cubicBezTo>
                  <a:cubicBezTo>
                    <a:pt x="1747" y="2027"/>
                    <a:pt x="1747" y="2027"/>
                    <a:pt x="3299" y="2027"/>
                  </a:cubicBezTo>
                  <a:lnTo>
                    <a:pt x="1747" y="86"/>
                  </a:lnTo>
                  <a:cubicBezTo>
                    <a:pt x="1747" y="86"/>
                    <a:pt x="776" y="-108"/>
                    <a:pt x="0" y="86"/>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4"/>
            <p:cNvSpPr/>
            <p:nvPr/>
          </p:nvSpPr>
          <p:spPr>
            <a:xfrm>
              <a:off x="2829002" y="5316591"/>
              <a:ext cx="3751" cy="2716"/>
            </a:xfrm>
            <a:custGeom>
              <a:rect b="b" l="l" r="r" t="t"/>
              <a:pathLst>
                <a:path extrusionOk="0" h="2716" w="3751">
                  <a:moveTo>
                    <a:pt x="0" y="970"/>
                  </a:moveTo>
                  <a:cubicBezTo>
                    <a:pt x="0" y="970"/>
                    <a:pt x="0" y="2717"/>
                    <a:pt x="1358" y="2717"/>
                  </a:cubicBezTo>
                  <a:cubicBezTo>
                    <a:pt x="2717" y="2717"/>
                    <a:pt x="2911" y="2717"/>
                    <a:pt x="3493" y="1553"/>
                  </a:cubicBezTo>
                  <a:cubicBezTo>
                    <a:pt x="4075" y="388"/>
                    <a:pt x="3493" y="0"/>
                    <a:pt x="3493" y="0"/>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4"/>
            <p:cNvSpPr/>
            <p:nvPr/>
          </p:nvSpPr>
          <p:spPr>
            <a:xfrm>
              <a:off x="2851125" y="5330758"/>
              <a:ext cx="2134" cy="3105"/>
            </a:xfrm>
            <a:custGeom>
              <a:rect b="b" l="l" r="r" t="t"/>
              <a:pathLst>
                <a:path extrusionOk="0" h="3105" w="2134">
                  <a:moveTo>
                    <a:pt x="2135" y="1552"/>
                  </a:moveTo>
                  <a:lnTo>
                    <a:pt x="0" y="0"/>
                  </a:lnTo>
                  <a:cubicBezTo>
                    <a:pt x="0" y="0"/>
                    <a:pt x="0" y="1164"/>
                    <a:pt x="0" y="1358"/>
                  </a:cubicBezTo>
                  <a:cubicBezTo>
                    <a:pt x="0" y="1552"/>
                    <a:pt x="1164" y="2523"/>
                    <a:pt x="1747" y="3105"/>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4"/>
            <p:cNvSpPr/>
            <p:nvPr/>
          </p:nvSpPr>
          <p:spPr>
            <a:xfrm>
              <a:off x="2745475" y="5382767"/>
              <a:ext cx="2019" cy="1552"/>
            </a:xfrm>
            <a:custGeom>
              <a:rect b="b" l="l" r="r" t="t"/>
              <a:pathLst>
                <a:path extrusionOk="0" h="1552" w="2019">
                  <a:moveTo>
                    <a:pt x="2019" y="1553"/>
                  </a:moveTo>
                  <a:cubicBezTo>
                    <a:pt x="2019" y="1553"/>
                    <a:pt x="2019" y="0"/>
                    <a:pt x="2019" y="0"/>
                  </a:cubicBezTo>
                  <a:lnTo>
                    <a:pt x="79" y="0"/>
                  </a:lnTo>
                  <a:cubicBezTo>
                    <a:pt x="-26" y="512"/>
                    <a:pt x="-26" y="1040"/>
                    <a:pt x="79" y="1553"/>
                  </a:cubicBezTo>
                  <a:cubicBezTo>
                    <a:pt x="79" y="1553"/>
                    <a:pt x="1631" y="1553"/>
                    <a:pt x="2019" y="155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4"/>
            <p:cNvSpPr/>
            <p:nvPr/>
          </p:nvSpPr>
          <p:spPr>
            <a:xfrm>
              <a:off x="2755205" y="5377527"/>
              <a:ext cx="1216" cy="3493"/>
            </a:xfrm>
            <a:custGeom>
              <a:rect b="b" l="l" r="r" t="t"/>
              <a:pathLst>
                <a:path extrusionOk="0" h="3493" w="1216">
                  <a:moveTo>
                    <a:pt x="1217" y="3493"/>
                  </a:moveTo>
                  <a:cubicBezTo>
                    <a:pt x="1217" y="3493"/>
                    <a:pt x="1217" y="3493"/>
                    <a:pt x="1217" y="2329"/>
                  </a:cubicBezTo>
                  <a:cubicBezTo>
                    <a:pt x="908" y="1516"/>
                    <a:pt x="518" y="735"/>
                    <a:pt x="52" y="0"/>
                  </a:cubicBezTo>
                  <a:cubicBezTo>
                    <a:pt x="-17" y="840"/>
                    <a:pt x="-17" y="1682"/>
                    <a:pt x="52" y="2523"/>
                  </a:cubicBezTo>
                  <a:cubicBezTo>
                    <a:pt x="52" y="2523"/>
                    <a:pt x="829" y="3299"/>
                    <a:pt x="1217" y="3493"/>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4"/>
            <p:cNvSpPr/>
            <p:nvPr/>
          </p:nvSpPr>
          <p:spPr>
            <a:xfrm>
              <a:off x="2755645" y="5377527"/>
              <a:ext cx="194" cy="194"/>
            </a:xfrm>
            <a:custGeom>
              <a:rect b="b" l="l" r="r" t="t"/>
              <a:pathLst>
                <a:path extrusionOk="0" h="194" w="194">
                  <a:moveTo>
                    <a:pt x="0" y="0"/>
                  </a:moveTo>
                  <a:lnTo>
                    <a:pt x="194" y="194"/>
                  </a:lnTo>
                  <a:lnTo>
                    <a:pt x="194" y="0"/>
                  </a:ln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4"/>
            <p:cNvSpPr/>
            <p:nvPr/>
          </p:nvSpPr>
          <p:spPr>
            <a:xfrm>
              <a:off x="2615531" y="5242652"/>
              <a:ext cx="2716" cy="1746"/>
            </a:xfrm>
            <a:custGeom>
              <a:rect b="b" l="l" r="r" t="t"/>
              <a:pathLst>
                <a:path extrusionOk="0" h="1746" w="2716">
                  <a:moveTo>
                    <a:pt x="2717" y="1164"/>
                  </a:moveTo>
                  <a:cubicBezTo>
                    <a:pt x="2717" y="1164"/>
                    <a:pt x="2717" y="0"/>
                    <a:pt x="1552" y="0"/>
                  </a:cubicBezTo>
                  <a:cubicBezTo>
                    <a:pt x="388" y="0"/>
                    <a:pt x="1552" y="0"/>
                    <a:pt x="0" y="0"/>
                  </a:cubicBezTo>
                  <a:lnTo>
                    <a:pt x="1747" y="1747"/>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4"/>
            <p:cNvSpPr/>
            <p:nvPr/>
          </p:nvSpPr>
          <p:spPr>
            <a:xfrm>
              <a:off x="2939813" y="5180552"/>
              <a:ext cx="19406" cy="19406"/>
            </a:xfrm>
            <a:custGeom>
              <a:rect b="b" l="l" r="r" t="t"/>
              <a:pathLst>
                <a:path extrusionOk="0" h="19406" w="19406">
                  <a:moveTo>
                    <a:pt x="0" y="0"/>
                  </a:moveTo>
                  <a:lnTo>
                    <a:pt x="0" y="0"/>
                  </a:ln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4"/>
            <p:cNvSpPr/>
            <p:nvPr/>
          </p:nvSpPr>
          <p:spPr>
            <a:xfrm>
              <a:off x="1849169" y="5221771"/>
              <a:ext cx="1210112" cy="921079"/>
            </a:xfrm>
            <a:custGeom>
              <a:rect b="b" l="l" r="r" t="t"/>
              <a:pathLst>
                <a:path extrusionOk="0" h="921079" w="1210112">
                  <a:moveTo>
                    <a:pt x="1186124" y="390381"/>
                  </a:moveTo>
                  <a:lnTo>
                    <a:pt x="1196604" y="388247"/>
                  </a:lnTo>
                  <a:cubicBezTo>
                    <a:pt x="1201603" y="386985"/>
                    <a:pt x="1206122" y="384286"/>
                    <a:pt x="1209606" y="380484"/>
                  </a:cubicBezTo>
                  <a:cubicBezTo>
                    <a:pt x="1210211" y="378724"/>
                    <a:pt x="1210211" y="376810"/>
                    <a:pt x="1209606" y="375050"/>
                  </a:cubicBezTo>
                  <a:cubicBezTo>
                    <a:pt x="1208923" y="372244"/>
                    <a:pt x="1208923" y="369317"/>
                    <a:pt x="1209606" y="366511"/>
                  </a:cubicBezTo>
                  <a:cubicBezTo>
                    <a:pt x="1210964" y="362436"/>
                    <a:pt x="1209606" y="359913"/>
                    <a:pt x="1205337" y="357778"/>
                  </a:cubicBezTo>
                  <a:cubicBezTo>
                    <a:pt x="1202272" y="355659"/>
                    <a:pt x="1198109" y="356160"/>
                    <a:pt x="1195633" y="358943"/>
                  </a:cubicBezTo>
                  <a:lnTo>
                    <a:pt x="1194663" y="356614"/>
                  </a:lnTo>
                  <a:cubicBezTo>
                    <a:pt x="1194663" y="350598"/>
                    <a:pt x="1194663" y="349628"/>
                    <a:pt x="1188453" y="349434"/>
                  </a:cubicBezTo>
                  <a:lnTo>
                    <a:pt x="1183989" y="349434"/>
                  </a:lnTo>
                  <a:cubicBezTo>
                    <a:pt x="1184275" y="347516"/>
                    <a:pt x="1185633" y="345933"/>
                    <a:pt x="1187482" y="345358"/>
                  </a:cubicBezTo>
                  <a:cubicBezTo>
                    <a:pt x="1188647" y="345358"/>
                    <a:pt x="1190782" y="345358"/>
                    <a:pt x="1190393" y="342447"/>
                  </a:cubicBezTo>
                  <a:cubicBezTo>
                    <a:pt x="1188121" y="340842"/>
                    <a:pt x="1185414" y="339961"/>
                    <a:pt x="1182631" y="339924"/>
                  </a:cubicBezTo>
                  <a:cubicBezTo>
                    <a:pt x="1180716" y="339884"/>
                    <a:pt x="1178870" y="339201"/>
                    <a:pt x="1177391" y="337984"/>
                  </a:cubicBezTo>
                  <a:cubicBezTo>
                    <a:pt x="1175540" y="336127"/>
                    <a:pt x="1173027" y="335079"/>
                    <a:pt x="1170405" y="335073"/>
                  </a:cubicBezTo>
                  <a:lnTo>
                    <a:pt x="1160896" y="333132"/>
                  </a:lnTo>
                  <a:cubicBezTo>
                    <a:pt x="1161381" y="329369"/>
                    <a:pt x="1159434" y="325711"/>
                    <a:pt x="1156044" y="324011"/>
                  </a:cubicBezTo>
                  <a:lnTo>
                    <a:pt x="1144206" y="316054"/>
                  </a:lnTo>
                  <a:cubicBezTo>
                    <a:pt x="1142460" y="310232"/>
                    <a:pt x="1147699" y="309068"/>
                    <a:pt x="1150028" y="305381"/>
                  </a:cubicBezTo>
                  <a:cubicBezTo>
                    <a:pt x="1143042" y="303828"/>
                    <a:pt x="1144400" y="298200"/>
                    <a:pt x="1143236" y="293737"/>
                  </a:cubicBezTo>
                  <a:cubicBezTo>
                    <a:pt x="1142071" y="289273"/>
                    <a:pt x="1135861" y="290050"/>
                    <a:pt x="1135667" y="284616"/>
                  </a:cubicBezTo>
                  <a:cubicBezTo>
                    <a:pt x="1135667" y="283063"/>
                    <a:pt x="1132368" y="282675"/>
                    <a:pt x="1132562" y="279570"/>
                  </a:cubicBezTo>
                  <a:cubicBezTo>
                    <a:pt x="1132756" y="276465"/>
                    <a:pt x="1130039" y="275301"/>
                    <a:pt x="1128681" y="273166"/>
                  </a:cubicBezTo>
                  <a:cubicBezTo>
                    <a:pt x="1127322" y="271031"/>
                    <a:pt x="1123635" y="266568"/>
                    <a:pt x="1121306" y="263075"/>
                  </a:cubicBezTo>
                  <a:lnTo>
                    <a:pt x="1114514" y="254148"/>
                  </a:lnTo>
                  <a:cubicBezTo>
                    <a:pt x="1110643" y="258144"/>
                    <a:pt x="1108073" y="263218"/>
                    <a:pt x="1107140" y="268703"/>
                  </a:cubicBezTo>
                  <a:cubicBezTo>
                    <a:pt x="1107140" y="271225"/>
                    <a:pt x="1105587" y="274330"/>
                    <a:pt x="1102676" y="275883"/>
                  </a:cubicBezTo>
                  <a:cubicBezTo>
                    <a:pt x="1096709" y="280387"/>
                    <a:pt x="1090186" y="284106"/>
                    <a:pt x="1083270" y="286945"/>
                  </a:cubicBezTo>
                  <a:lnTo>
                    <a:pt x="1074343" y="278988"/>
                  </a:lnTo>
                  <a:cubicBezTo>
                    <a:pt x="1073229" y="277921"/>
                    <a:pt x="1071799" y="277240"/>
                    <a:pt x="1070267" y="277047"/>
                  </a:cubicBezTo>
                  <a:cubicBezTo>
                    <a:pt x="1068076" y="276762"/>
                    <a:pt x="1065860" y="276762"/>
                    <a:pt x="1063669" y="277047"/>
                  </a:cubicBezTo>
                  <a:cubicBezTo>
                    <a:pt x="1063254" y="271798"/>
                    <a:pt x="1062344" y="266601"/>
                    <a:pt x="1060952" y="261522"/>
                  </a:cubicBezTo>
                  <a:cubicBezTo>
                    <a:pt x="1059567" y="255025"/>
                    <a:pt x="1060176" y="248262"/>
                    <a:pt x="1062699" y="242116"/>
                  </a:cubicBezTo>
                  <a:cubicBezTo>
                    <a:pt x="1060952" y="242116"/>
                    <a:pt x="1058818" y="243280"/>
                    <a:pt x="1058235" y="242116"/>
                  </a:cubicBezTo>
                  <a:cubicBezTo>
                    <a:pt x="1057653" y="240951"/>
                    <a:pt x="1050861" y="239787"/>
                    <a:pt x="1047368" y="238623"/>
                  </a:cubicBezTo>
                  <a:cubicBezTo>
                    <a:pt x="1043875" y="237458"/>
                    <a:pt x="1037859" y="237264"/>
                    <a:pt x="1037859" y="230860"/>
                  </a:cubicBezTo>
                  <a:cubicBezTo>
                    <a:pt x="1037859" y="230860"/>
                    <a:pt x="1037859" y="229890"/>
                    <a:pt x="1036694" y="229307"/>
                  </a:cubicBezTo>
                  <a:cubicBezTo>
                    <a:pt x="1031066" y="223883"/>
                    <a:pt x="1024487" y="219540"/>
                    <a:pt x="1017288" y="216499"/>
                  </a:cubicBezTo>
                  <a:lnTo>
                    <a:pt x="1012824" y="218052"/>
                  </a:lnTo>
                  <a:cubicBezTo>
                    <a:pt x="1010528" y="219179"/>
                    <a:pt x="1008008" y="219775"/>
                    <a:pt x="1005450" y="219798"/>
                  </a:cubicBezTo>
                  <a:cubicBezTo>
                    <a:pt x="998657" y="218828"/>
                    <a:pt x="992253" y="217275"/>
                    <a:pt x="986043" y="215917"/>
                  </a:cubicBezTo>
                  <a:cubicBezTo>
                    <a:pt x="983864" y="215418"/>
                    <a:pt x="981663" y="215030"/>
                    <a:pt x="979445" y="214753"/>
                  </a:cubicBezTo>
                  <a:cubicBezTo>
                    <a:pt x="976128" y="214465"/>
                    <a:pt x="972946" y="216132"/>
                    <a:pt x="971294" y="219022"/>
                  </a:cubicBezTo>
                  <a:cubicBezTo>
                    <a:pt x="969852" y="221733"/>
                    <a:pt x="970409" y="225075"/>
                    <a:pt x="972653" y="227173"/>
                  </a:cubicBezTo>
                  <a:lnTo>
                    <a:pt x="975758" y="230860"/>
                  </a:lnTo>
                  <a:lnTo>
                    <a:pt x="972459" y="241728"/>
                  </a:lnTo>
                  <a:cubicBezTo>
                    <a:pt x="976534" y="246191"/>
                    <a:pt x="976146" y="252401"/>
                    <a:pt x="979251" y="257447"/>
                  </a:cubicBezTo>
                  <a:lnTo>
                    <a:pt x="967025" y="275689"/>
                  </a:lnTo>
                  <a:cubicBezTo>
                    <a:pt x="967025" y="276659"/>
                    <a:pt x="967025" y="277435"/>
                    <a:pt x="967025" y="277824"/>
                  </a:cubicBezTo>
                  <a:lnTo>
                    <a:pt x="974982" y="283452"/>
                  </a:lnTo>
                  <a:cubicBezTo>
                    <a:pt x="981510" y="287368"/>
                    <a:pt x="985822" y="294123"/>
                    <a:pt x="986625" y="301694"/>
                  </a:cubicBezTo>
                  <a:cubicBezTo>
                    <a:pt x="986936" y="306980"/>
                    <a:pt x="988828" y="312053"/>
                    <a:pt x="992059" y="316248"/>
                  </a:cubicBezTo>
                  <a:cubicBezTo>
                    <a:pt x="988355" y="316635"/>
                    <a:pt x="984945" y="318443"/>
                    <a:pt x="982550" y="321294"/>
                  </a:cubicBezTo>
                  <a:cubicBezTo>
                    <a:pt x="977085" y="328550"/>
                    <a:pt x="969484" y="333912"/>
                    <a:pt x="960815" y="336625"/>
                  </a:cubicBezTo>
                  <a:lnTo>
                    <a:pt x="954993" y="339342"/>
                  </a:lnTo>
                  <a:cubicBezTo>
                    <a:pt x="955963" y="341671"/>
                    <a:pt x="956739" y="343612"/>
                    <a:pt x="957710" y="345552"/>
                  </a:cubicBezTo>
                  <a:cubicBezTo>
                    <a:pt x="958748" y="347147"/>
                    <a:pt x="959474" y="348925"/>
                    <a:pt x="959845" y="350792"/>
                  </a:cubicBezTo>
                  <a:cubicBezTo>
                    <a:pt x="960669" y="358896"/>
                    <a:pt x="962765" y="366822"/>
                    <a:pt x="966055" y="374274"/>
                  </a:cubicBezTo>
                  <a:cubicBezTo>
                    <a:pt x="964640" y="376051"/>
                    <a:pt x="963464" y="378010"/>
                    <a:pt x="962561" y="380096"/>
                  </a:cubicBezTo>
                  <a:cubicBezTo>
                    <a:pt x="962251" y="382219"/>
                    <a:pt x="962251" y="384377"/>
                    <a:pt x="962561" y="386500"/>
                  </a:cubicBezTo>
                  <a:lnTo>
                    <a:pt x="957322" y="384947"/>
                  </a:lnTo>
                  <a:lnTo>
                    <a:pt x="952664" y="389411"/>
                  </a:lnTo>
                  <a:cubicBezTo>
                    <a:pt x="949283" y="390065"/>
                    <a:pt x="945901" y="388293"/>
                    <a:pt x="944513" y="385142"/>
                  </a:cubicBezTo>
                  <a:cubicBezTo>
                    <a:pt x="943093" y="381848"/>
                    <a:pt x="940549" y="379164"/>
                    <a:pt x="937333" y="377573"/>
                  </a:cubicBezTo>
                  <a:cubicBezTo>
                    <a:pt x="935938" y="376754"/>
                    <a:pt x="934692" y="375704"/>
                    <a:pt x="933646" y="374468"/>
                  </a:cubicBezTo>
                  <a:cubicBezTo>
                    <a:pt x="930929" y="370975"/>
                    <a:pt x="928406" y="367288"/>
                    <a:pt x="925689" y="363406"/>
                  </a:cubicBezTo>
                  <a:cubicBezTo>
                    <a:pt x="925689" y="358749"/>
                    <a:pt x="928018" y="353897"/>
                    <a:pt x="925689" y="349434"/>
                  </a:cubicBezTo>
                  <a:cubicBezTo>
                    <a:pt x="924150" y="346177"/>
                    <a:pt x="924150" y="342405"/>
                    <a:pt x="925689" y="339148"/>
                  </a:cubicBezTo>
                  <a:cubicBezTo>
                    <a:pt x="925976" y="337739"/>
                    <a:pt x="925976" y="336288"/>
                    <a:pt x="925689" y="334879"/>
                  </a:cubicBezTo>
                  <a:cubicBezTo>
                    <a:pt x="923226" y="332416"/>
                    <a:pt x="919856" y="331083"/>
                    <a:pt x="916374" y="331191"/>
                  </a:cubicBezTo>
                  <a:lnTo>
                    <a:pt x="902789" y="331191"/>
                  </a:lnTo>
                  <a:cubicBezTo>
                    <a:pt x="899913" y="331234"/>
                    <a:pt x="897063" y="330638"/>
                    <a:pt x="894445" y="329445"/>
                  </a:cubicBezTo>
                  <a:cubicBezTo>
                    <a:pt x="887943" y="325808"/>
                    <a:pt x="881039" y="322944"/>
                    <a:pt x="873874" y="320906"/>
                  </a:cubicBezTo>
                  <a:cubicBezTo>
                    <a:pt x="871370" y="320237"/>
                    <a:pt x="869135" y="318814"/>
                    <a:pt x="867470" y="316831"/>
                  </a:cubicBezTo>
                  <a:cubicBezTo>
                    <a:pt x="862537" y="310902"/>
                    <a:pt x="855659" y="306912"/>
                    <a:pt x="848063" y="305575"/>
                  </a:cubicBezTo>
                  <a:cubicBezTo>
                    <a:pt x="845234" y="305051"/>
                    <a:pt x="842490" y="304137"/>
                    <a:pt x="839912" y="302858"/>
                  </a:cubicBezTo>
                  <a:cubicBezTo>
                    <a:pt x="835074" y="300809"/>
                    <a:pt x="829613" y="300809"/>
                    <a:pt x="824775" y="302858"/>
                  </a:cubicBezTo>
                  <a:cubicBezTo>
                    <a:pt x="822058" y="302858"/>
                    <a:pt x="818953" y="305769"/>
                    <a:pt x="815266" y="302858"/>
                  </a:cubicBezTo>
                  <a:cubicBezTo>
                    <a:pt x="813607" y="294498"/>
                    <a:pt x="810661" y="286446"/>
                    <a:pt x="806533" y="278988"/>
                  </a:cubicBezTo>
                  <a:lnTo>
                    <a:pt x="793531" y="278988"/>
                  </a:lnTo>
                  <a:cubicBezTo>
                    <a:pt x="792367" y="277241"/>
                    <a:pt x="790232" y="275301"/>
                    <a:pt x="790232" y="273360"/>
                  </a:cubicBezTo>
                  <a:cubicBezTo>
                    <a:pt x="788369" y="263492"/>
                    <a:pt x="790162" y="253282"/>
                    <a:pt x="795278" y="244639"/>
                  </a:cubicBezTo>
                  <a:cubicBezTo>
                    <a:pt x="796578" y="242781"/>
                    <a:pt x="797622" y="240759"/>
                    <a:pt x="798383" y="238623"/>
                  </a:cubicBezTo>
                  <a:cubicBezTo>
                    <a:pt x="800378" y="233934"/>
                    <a:pt x="803131" y="229606"/>
                    <a:pt x="806533" y="225814"/>
                  </a:cubicBezTo>
                  <a:cubicBezTo>
                    <a:pt x="808280" y="223485"/>
                    <a:pt x="810997" y="221933"/>
                    <a:pt x="812549" y="219604"/>
                  </a:cubicBezTo>
                  <a:cubicBezTo>
                    <a:pt x="814102" y="217275"/>
                    <a:pt x="819148" y="217470"/>
                    <a:pt x="817789" y="212812"/>
                  </a:cubicBezTo>
                  <a:cubicBezTo>
                    <a:pt x="818835" y="212288"/>
                    <a:pt x="819943" y="211896"/>
                    <a:pt x="821088" y="211648"/>
                  </a:cubicBezTo>
                  <a:cubicBezTo>
                    <a:pt x="824193" y="211648"/>
                    <a:pt x="827492" y="211648"/>
                    <a:pt x="830597" y="210289"/>
                  </a:cubicBezTo>
                  <a:cubicBezTo>
                    <a:pt x="831983" y="209695"/>
                    <a:pt x="832996" y="208465"/>
                    <a:pt x="833314" y="206990"/>
                  </a:cubicBezTo>
                  <a:cubicBezTo>
                    <a:pt x="833314" y="205449"/>
                    <a:pt x="832684" y="203976"/>
                    <a:pt x="831568" y="202915"/>
                  </a:cubicBezTo>
                  <a:cubicBezTo>
                    <a:pt x="830015" y="201750"/>
                    <a:pt x="827880" y="201362"/>
                    <a:pt x="826522" y="200198"/>
                  </a:cubicBezTo>
                  <a:cubicBezTo>
                    <a:pt x="825164" y="199033"/>
                    <a:pt x="826522" y="198257"/>
                    <a:pt x="824969" y="197287"/>
                  </a:cubicBezTo>
                  <a:cubicBezTo>
                    <a:pt x="830015" y="197287"/>
                    <a:pt x="834867" y="200586"/>
                    <a:pt x="839718" y="197287"/>
                  </a:cubicBezTo>
                  <a:lnTo>
                    <a:pt x="843988" y="190494"/>
                  </a:lnTo>
                  <a:lnTo>
                    <a:pt x="850198" y="191659"/>
                  </a:lnTo>
                  <a:cubicBezTo>
                    <a:pt x="856066" y="192783"/>
                    <a:pt x="862018" y="190155"/>
                    <a:pt x="865141" y="185061"/>
                  </a:cubicBezTo>
                  <a:cubicBezTo>
                    <a:pt x="866887" y="182344"/>
                    <a:pt x="869410" y="180209"/>
                    <a:pt x="871351" y="177686"/>
                  </a:cubicBezTo>
                  <a:cubicBezTo>
                    <a:pt x="873292" y="175163"/>
                    <a:pt x="873292" y="174387"/>
                    <a:pt x="874262" y="173223"/>
                  </a:cubicBezTo>
                  <a:lnTo>
                    <a:pt x="871739" y="169147"/>
                  </a:lnTo>
                  <a:cubicBezTo>
                    <a:pt x="875426" y="164102"/>
                    <a:pt x="882024" y="161579"/>
                    <a:pt x="883965" y="154787"/>
                  </a:cubicBezTo>
                  <a:cubicBezTo>
                    <a:pt x="882535" y="153995"/>
                    <a:pt x="881171" y="153087"/>
                    <a:pt x="879890" y="152070"/>
                  </a:cubicBezTo>
                  <a:cubicBezTo>
                    <a:pt x="879187" y="151181"/>
                    <a:pt x="878780" y="150096"/>
                    <a:pt x="878725" y="148965"/>
                  </a:cubicBezTo>
                  <a:cubicBezTo>
                    <a:pt x="878725" y="148965"/>
                    <a:pt x="880084" y="147606"/>
                    <a:pt x="880860" y="147606"/>
                  </a:cubicBezTo>
                  <a:lnTo>
                    <a:pt x="891922" y="147606"/>
                  </a:lnTo>
                  <a:cubicBezTo>
                    <a:pt x="895609" y="154593"/>
                    <a:pt x="901819" y="151682"/>
                    <a:pt x="907447" y="151293"/>
                  </a:cubicBezTo>
                  <a:lnTo>
                    <a:pt x="903566" y="143143"/>
                  </a:lnTo>
                  <a:lnTo>
                    <a:pt x="912881" y="149741"/>
                  </a:lnTo>
                  <a:cubicBezTo>
                    <a:pt x="918328" y="147113"/>
                    <a:pt x="923525" y="143997"/>
                    <a:pt x="928406" y="140426"/>
                  </a:cubicBezTo>
                  <a:cubicBezTo>
                    <a:pt x="932280" y="138501"/>
                    <a:pt x="934643" y="134460"/>
                    <a:pt x="934422" y="130140"/>
                  </a:cubicBezTo>
                  <a:cubicBezTo>
                    <a:pt x="929570" y="125289"/>
                    <a:pt x="923360" y="120825"/>
                    <a:pt x="922584" y="112675"/>
                  </a:cubicBezTo>
                  <a:lnTo>
                    <a:pt x="933452" y="109181"/>
                  </a:lnTo>
                  <a:cubicBezTo>
                    <a:pt x="933452" y="109181"/>
                    <a:pt x="933452" y="107629"/>
                    <a:pt x="934616" y="106853"/>
                  </a:cubicBezTo>
                  <a:lnTo>
                    <a:pt x="930153" y="103359"/>
                  </a:lnTo>
                  <a:lnTo>
                    <a:pt x="931899" y="101613"/>
                  </a:lnTo>
                  <a:cubicBezTo>
                    <a:pt x="932464" y="100937"/>
                    <a:pt x="932984" y="100223"/>
                    <a:pt x="933452" y="99478"/>
                  </a:cubicBezTo>
                  <a:cubicBezTo>
                    <a:pt x="923554" y="96179"/>
                    <a:pt x="923554" y="96179"/>
                    <a:pt x="919673" y="89775"/>
                  </a:cubicBezTo>
                  <a:lnTo>
                    <a:pt x="905118" y="87252"/>
                  </a:lnTo>
                  <a:cubicBezTo>
                    <a:pt x="900758" y="86187"/>
                    <a:pt x="896162" y="86668"/>
                    <a:pt x="892116" y="88610"/>
                  </a:cubicBezTo>
                  <a:cubicBezTo>
                    <a:pt x="888817" y="94821"/>
                    <a:pt x="892116" y="98120"/>
                    <a:pt x="896773" y="101225"/>
                  </a:cubicBezTo>
                  <a:cubicBezTo>
                    <a:pt x="896773" y="106658"/>
                    <a:pt x="891340" y="106464"/>
                    <a:pt x="888429" y="108599"/>
                  </a:cubicBezTo>
                  <a:cubicBezTo>
                    <a:pt x="888011" y="111238"/>
                    <a:pt x="887361" y="113837"/>
                    <a:pt x="886488" y="116362"/>
                  </a:cubicBezTo>
                  <a:cubicBezTo>
                    <a:pt x="885508" y="118331"/>
                    <a:pt x="884268" y="120158"/>
                    <a:pt x="882801" y="121796"/>
                  </a:cubicBezTo>
                  <a:cubicBezTo>
                    <a:pt x="882801" y="121796"/>
                    <a:pt x="881636" y="121796"/>
                    <a:pt x="881054" y="121796"/>
                  </a:cubicBezTo>
                  <a:lnTo>
                    <a:pt x="877367" y="116168"/>
                  </a:lnTo>
                  <a:cubicBezTo>
                    <a:pt x="874844" y="119079"/>
                    <a:pt x="874844" y="121601"/>
                    <a:pt x="877367" y="123542"/>
                  </a:cubicBezTo>
                  <a:cubicBezTo>
                    <a:pt x="879729" y="125106"/>
                    <a:pt x="880559" y="128182"/>
                    <a:pt x="879308" y="130723"/>
                  </a:cubicBezTo>
                  <a:lnTo>
                    <a:pt x="872127" y="135186"/>
                  </a:lnTo>
                  <a:cubicBezTo>
                    <a:pt x="869261" y="133036"/>
                    <a:pt x="866538" y="130703"/>
                    <a:pt x="863976" y="128200"/>
                  </a:cubicBezTo>
                  <a:cubicBezTo>
                    <a:pt x="862104" y="126478"/>
                    <a:pt x="860644" y="124355"/>
                    <a:pt x="859707" y="121990"/>
                  </a:cubicBezTo>
                  <a:cubicBezTo>
                    <a:pt x="859707" y="119079"/>
                    <a:pt x="857766" y="115391"/>
                    <a:pt x="862812" y="114421"/>
                  </a:cubicBezTo>
                  <a:cubicBezTo>
                    <a:pt x="862812" y="114421"/>
                    <a:pt x="863976" y="113063"/>
                    <a:pt x="863976" y="112092"/>
                  </a:cubicBezTo>
                  <a:cubicBezTo>
                    <a:pt x="864281" y="108805"/>
                    <a:pt x="862892" y="105587"/>
                    <a:pt x="860289" y="103553"/>
                  </a:cubicBezTo>
                  <a:lnTo>
                    <a:pt x="851168" y="97343"/>
                  </a:lnTo>
                  <a:cubicBezTo>
                    <a:pt x="848121" y="98469"/>
                    <a:pt x="845905" y="101130"/>
                    <a:pt x="845346" y="104330"/>
                  </a:cubicBezTo>
                  <a:cubicBezTo>
                    <a:pt x="845346" y="108017"/>
                    <a:pt x="845346" y="112286"/>
                    <a:pt x="840495" y="114421"/>
                  </a:cubicBezTo>
                  <a:cubicBezTo>
                    <a:pt x="838030" y="114423"/>
                    <a:pt x="836029" y="112426"/>
                    <a:pt x="836027" y="109961"/>
                  </a:cubicBezTo>
                  <a:cubicBezTo>
                    <a:pt x="836027" y="109896"/>
                    <a:pt x="836029" y="109830"/>
                    <a:pt x="836031" y="109764"/>
                  </a:cubicBezTo>
                  <a:cubicBezTo>
                    <a:pt x="836662" y="104990"/>
                    <a:pt x="834923" y="100208"/>
                    <a:pt x="831374" y="96955"/>
                  </a:cubicBezTo>
                  <a:lnTo>
                    <a:pt x="833896" y="92686"/>
                  </a:lnTo>
                  <a:cubicBezTo>
                    <a:pt x="830791" y="92686"/>
                    <a:pt x="827686" y="89969"/>
                    <a:pt x="825552" y="90745"/>
                  </a:cubicBezTo>
                  <a:cubicBezTo>
                    <a:pt x="823417" y="91521"/>
                    <a:pt x="818177" y="90745"/>
                    <a:pt x="814878" y="88028"/>
                  </a:cubicBezTo>
                  <a:cubicBezTo>
                    <a:pt x="811579" y="85311"/>
                    <a:pt x="814878" y="87058"/>
                    <a:pt x="814878" y="85894"/>
                  </a:cubicBezTo>
                  <a:lnTo>
                    <a:pt x="819148" y="82789"/>
                  </a:lnTo>
                  <a:lnTo>
                    <a:pt x="817013" y="78325"/>
                  </a:lnTo>
                  <a:lnTo>
                    <a:pt x="823417" y="78325"/>
                  </a:lnTo>
                  <a:lnTo>
                    <a:pt x="810221" y="65517"/>
                  </a:lnTo>
                  <a:cubicBezTo>
                    <a:pt x="810393" y="63774"/>
                    <a:pt x="810393" y="62020"/>
                    <a:pt x="810221" y="60277"/>
                  </a:cubicBezTo>
                  <a:cubicBezTo>
                    <a:pt x="809962" y="58742"/>
                    <a:pt x="809367" y="57283"/>
                    <a:pt x="808474" y="56008"/>
                  </a:cubicBezTo>
                  <a:cubicBezTo>
                    <a:pt x="804593" y="52708"/>
                    <a:pt x="801876" y="47857"/>
                    <a:pt x="795860" y="47857"/>
                  </a:cubicBezTo>
                  <a:cubicBezTo>
                    <a:pt x="794360" y="47834"/>
                    <a:pt x="793162" y="46599"/>
                    <a:pt x="793184" y="45099"/>
                  </a:cubicBezTo>
                  <a:cubicBezTo>
                    <a:pt x="793197" y="44160"/>
                    <a:pt x="793696" y="43294"/>
                    <a:pt x="794501" y="42811"/>
                  </a:cubicBezTo>
                  <a:cubicBezTo>
                    <a:pt x="797961" y="40133"/>
                    <a:pt x="800975" y="36923"/>
                    <a:pt x="803428" y="33302"/>
                  </a:cubicBezTo>
                  <a:lnTo>
                    <a:pt x="799547" y="27092"/>
                  </a:lnTo>
                  <a:cubicBezTo>
                    <a:pt x="803292" y="25640"/>
                    <a:pt x="807445" y="25640"/>
                    <a:pt x="811191" y="27092"/>
                  </a:cubicBezTo>
                  <a:cubicBezTo>
                    <a:pt x="815912" y="28860"/>
                    <a:pt x="821216" y="26873"/>
                    <a:pt x="823611" y="22434"/>
                  </a:cubicBezTo>
                  <a:cubicBezTo>
                    <a:pt x="827492" y="17389"/>
                    <a:pt x="831956" y="12537"/>
                    <a:pt x="835837" y="7491"/>
                  </a:cubicBezTo>
                  <a:cubicBezTo>
                    <a:pt x="835837" y="7491"/>
                    <a:pt x="835837" y="5745"/>
                    <a:pt x="835837" y="4386"/>
                  </a:cubicBezTo>
                  <a:cubicBezTo>
                    <a:pt x="831667" y="2648"/>
                    <a:pt x="827147" y="1916"/>
                    <a:pt x="822641" y="2252"/>
                  </a:cubicBezTo>
                  <a:cubicBezTo>
                    <a:pt x="820178" y="3026"/>
                    <a:pt x="817535" y="3026"/>
                    <a:pt x="815072" y="2252"/>
                  </a:cubicBezTo>
                  <a:cubicBezTo>
                    <a:pt x="806463" y="-751"/>
                    <a:pt x="797094" y="-751"/>
                    <a:pt x="788485" y="2252"/>
                  </a:cubicBezTo>
                  <a:cubicBezTo>
                    <a:pt x="787263" y="2863"/>
                    <a:pt x="786094" y="3577"/>
                    <a:pt x="784992" y="4386"/>
                  </a:cubicBezTo>
                  <a:lnTo>
                    <a:pt x="787903" y="9044"/>
                  </a:lnTo>
                  <a:lnTo>
                    <a:pt x="781305" y="9044"/>
                  </a:lnTo>
                  <a:cubicBezTo>
                    <a:pt x="781305" y="14672"/>
                    <a:pt x="781305" y="19717"/>
                    <a:pt x="781305" y="24957"/>
                  </a:cubicBezTo>
                  <a:cubicBezTo>
                    <a:pt x="781542" y="26558"/>
                    <a:pt x="782139" y="28084"/>
                    <a:pt x="783051" y="29421"/>
                  </a:cubicBezTo>
                  <a:cubicBezTo>
                    <a:pt x="788679" y="39512"/>
                    <a:pt x="788485" y="43587"/>
                    <a:pt x="781499" y="51738"/>
                  </a:cubicBezTo>
                  <a:lnTo>
                    <a:pt x="781499" y="57172"/>
                  </a:lnTo>
                  <a:cubicBezTo>
                    <a:pt x="773542" y="57172"/>
                    <a:pt x="773348" y="57172"/>
                    <a:pt x="771602" y="63382"/>
                  </a:cubicBezTo>
                  <a:cubicBezTo>
                    <a:pt x="771532" y="64545"/>
                    <a:pt x="771532" y="65713"/>
                    <a:pt x="771602" y="66875"/>
                  </a:cubicBezTo>
                  <a:lnTo>
                    <a:pt x="775483" y="71727"/>
                  </a:lnTo>
                  <a:lnTo>
                    <a:pt x="771602" y="78519"/>
                  </a:lnTo>
                  <a:cubicBezTo>
                    <a:pt x="773212" y="82895"/>
                    <a:pt x="776704" y="86315"/>
                    <a:pt x="781111" y="87834"/>
                  </a:cubicBezTo>
                  <a:cubicBezTo>
                    <a:pt x="784414" y="88900"/>
                    <a:pt x="787787" y="89742"/>
                    <a:pt x="791202" y="90357"/>
                  </a:cubicBezTo>
                  <a:cubicBezTo>
                    <a:pt x="794695" y="90357"/>
                    <a:pt x="797994" y="93656"/>
                    <a:pt x="801876" y="93268"/>
                  </a:cubicBezTo>
                  <a:cubicBezTo>
                    <a:pt x="803001" y="93619"/>
                    <a:pt x="803628" y="94817"/>
                    <a:pt x="803277" y="95942"/>
                  </a:cubicBezTo>
                  <a:cubicBezTo>
                    <a:pt x="803067" y="96610"/>
                    <a:pt x="802545" y="97134"/>
                    <a:pt x="801876" y="97343"/>
                  </a:cubicBezTo>
                  <a:cubicBezTo>
                    <a:pt x="800389" y="97450"/>
                    <a:pt x="798899" y="97450"/>
                    <a:pt x="797412" y="97343"/>
                  </a:cubicBezTo>
                  <a:lnTo>
                    <a:pt x="793531" y="104912"/>
                  </a:lnTo>
                  <a:cubicBezTo>
                    <a:pt x="797218" y="107629"/>
                    <a:pt x="797994" y="101031"/>
                    <a:pt x="801682" y="103165"/>
                  </a:cubicBezTo>
                  <a:lnTo>
                    <a:pt x="802846" y="109764"/>
                  </a:lnTo>
                  <a:cubicBezTo>
                    <a:pt x="796636" y="114227"/>
                    <a:pt x="792367" y="121407"/>
                    <a:pt x="783440" y="120437"/>
                  </a:cubicBezTo>
                  <a:cubicBezTo>
                    <a:pt x="781499" y="122766"/>
                    <a:pt x="780723" y="124707"/>
                    <a:pt x="782081" y="127035"/>
                  </a:cubicBezTo>
                  <a:cubicBezTo>
                    <a:pt x="783843" y="129529"/>
                    <a:pt x="784210" y="132749"/>
                    <a:pt x="783051" y="135574"/>
                  </a:cubicBezTo>
                  <a:lnTo>
                    <a:pt x="776453" y="134022"/>
                  </a:lnTo>
                  <a:cubicBezTo>
                    <a:pt x="773599" y="133544"/>
                    <a:pt x="771673" y="130843"/>
                    <a:pt x="772151" y="127988"/>
                  </a:cubicBezTo>
                  <a:cubicBezTo>
                    <a:pt x="772161" y="127930"/>
                    <a:pt x="772172" y="127870"/>
                    <a:pt x="772184" y="127812"/>
                  </a:cubicBezTo>
                  <a:cubicBezTo>
                    <a:pt x="772184" y="124901"/>
                    <a:pt x="773930" y="121796"/>
                    <a:pt x="774901" y="118302"/>
                  </a:cubicBezTo>
                  <a:cubicBezTo>
                    <a:pt x="767526" y="118302"/>
                    <a:pt x="763451" y="113063"/>
                    <a:pt x="758405" y="109764"/>
                  </a:cubicBezTo>
                  <a:lnTo>
                    <a:pt x="772378" y="111122"/>
                  </a:lnTo>
                  <a:lnTo>
                    <a:pt x="780335" y="105494"/>
                  </a:lnTo>
                  <a:cubicBezTo>
                    <a:pt x="776884" y="101333"/>
                    <a:pt x="773121" y="97440"/>
                    <a:pt x="769079" y="93850"/>
                  </a:cubicBezTo>
                  <a:cubicBezTo>
                    <a:pt x="764532" y="90675"/>
                    <a:pt x="759729" y="87885"/>
                    <a:pt x="754718" y="85505"/>
                  </a:cubicBezTo>
                  <a:cubicBezTo>
                    <a:pt x="753165" y="87446"/>
                    <a:pt x="751031" y="88999"/>
                    <a:pt x="750449" y="90939"/>
                  </a:cubicBezTo>
                  <a:cubicBezTo>
                    <a:pt x="749451" y="95865"/>
                    <a:pt x="745358" y="99563"/>
                    <a:pt x="740357" y="100060"/>
                  </a:cubicBezTo>
                  <a:cubicBezTo>
                    <a:pt x="740357" y="100060"/>
                    <a:pt x="740357" y="100060"/>
                    <a:pt x="740357" y="101613"/>
                  </a:cubicBezTo>
                  <a:cubicBezTo>
                    <a:pt x="740357" y="103165"/>
                    <a:pt x="740357" y="101613"/>
                    <a:pt x="740357" y="101613"/>
                  </a:cubicBezTo>
                  <a:lnTo>
                    <a:pt x="741910" y="101613"/>
                  </a:lnTo>
                  <a:cubicBezTo>
                    <a:pt x="748141" y="102170"/>
                    <a:pt x="754076" y="104532"/>
                    <a:pt x="758987" y="108405"/>
                  </a:cubicBezTo>
                  <a:lnTo>
                    <a:pt x="758987" y="108405"/>
                  </a:lnTo>
                  <a:lnTo>
                    <a:pt x="758987" y="108405"/>
                  </a:lnTo>
                  <a:lnTo>
                    <a:pt x="758987" y="108405"/>
                  </a:lnTo>
                  <a:cubicBezTo>
                    <a:pt x="756934" y="111454"/>
                    <a:pt x="753540" y="113330"/>
                    <a:pt x="749866" y="113451"/>
                  </a:cubicBezTo>
                  <a:lnTo>
                    <a:pt x="748702" y="122960"/>
                  </a:lnTo>
                  <a:cubicBezTo>
                    <a:pt x="745970" y="124103"/>
                    <a:pt x="742896" y="124103"/>
                    <a:pt x="740163" y="122960"/>
                  </a:cubicBezTo>
                  <a:cubicBezTo>
                    <a:pt x="734869" y="121213"/>
                    <a:pt x="729156" y="121213"/>
                    <a:pt x="723862" y="122960"/>
                  </a:cubicBezTo>
                  <a:cubicBezTo>
                    <a:pt x="715684" y="125176"/>
                    <a:pt x="706961" y="124058"/>
                    <a:pt x="699604" y="119855"/>
                  </a:cubicBezTo>
                  <a:cubicBezTo>
                    <a:pt x="697170" y="118170"/>
                    <a:pt x="694185" y="117478"/>
                    <a:pt x="691259" y="117914"/>
                  </a:cubicBezTo>
                  <a:cubicBezTo>
                    <a:pt x="685243" y="119467"/>
                    <a:pt x="682138" y="113839"/>
                    <a:pt x="677286" y="112286"/>
                  </a:cubicBezTo>
                  <a:cubicBezTo>
                    <a:pt x="675734" y="112286"/>
                    <a:pt x="674569" y="108987"/>
                    <a:pt x="673405" y="107047"/>
                  </a:cubicBezTo>
                  <a:cubicBezTo>
                    <a:pt x="672241" y="105106"/>
                    <a:pt x="668553" y="100837"/>
                    <a:pt x="663313" y="102389"/>
                  </a:cubicBezTo>
                  <a:cubicBezTo>
                    <a:pt x="657536" y="104326"/>
                    <a:pt x="651637" y="105882"/>
                    <a:pt x="645654" y="107047"/>
                  </a:cubicBezTo>
                  <a:cubicBezTo>
                    <a:pt x="643131" y="107047"/>
                    <a:pt x="640802" y="108793"/>
                    <a:pt x="640802" y="112286"/>
                  </a:cubicBezTo>
                  <a:cubicBezTo>
                    <a:pt x="640802" y="115780"/>
                    <a:pt x="646042" y="116556"/>
                    <a:pt x="648759" y="112286"/>
                  </a:cubicBezTo>
                  <a:cubicBezTo>
                    <a:pt x="649331" y="112139"/>
                    <a:pt x="649933" y="112139"/>
                    <a:pt x="650505" y="112286"/>
                  </a:cubicBezTo>
                  <a:cubicBezTo>
                    <a:pt x="655955" y="113032"/>
                    <a:pt x="661476" y="111564"/>
                    <a:pt x="665836" y="108211"/>
                  </a:cubicBezTo>
                  <a:cubicBezTo>
                    <a:pt x="667001" y="108211"/>
                    <a:pt x="669718" y="106270"/>
                    <a:pt x="670688" y="109181"/>
                  </a:cubicBezTo>
                  <a:cubicBezTo>
                    <a:pt x="671658" y="112092"/>
                    <a:pt x="666419" y="111704"/>
                    <a:pt x="664672" y="113451"/>
                  </a:cubicBezTo>
                  <a:cubicBezTo>
                    <a:pt x="661707" y="116488"/>
                    <a:pt x="657660" y="118233"/>
                    <a:pt x="653416" y="118302"/>
                  </a:cubicBezTo>
                  <a:cubicBezTo>
                    <a:pt x="650523" y="118287"/>
                    <a:pt x="648087" y="120470"/>
                    <a:pt x="647788" y="123348"/>
                  </a:cubicBezTo>
                  <a:cubicBezTo>
                    <a:pt x="648953" y="126065"/>
                    <a:pt x="650117" y="128200"/>
                    <a:pt x="651087" y="130528"/>
                  </a:cubicBezTo>
                  <a:cubicBezTo>
                    <a:pt x="652058" y="132857"/>
                    <a:pt x="653222" y="135768"/>
                    <a:pt x="654387" y="138291"/>
                  </a:cubicBezTo>
                  <a:lnTo>
                    <a:pt x="647982" y="141784"/>
                  </a:lnTo>
                  <a:cubicBezTo>
                    <a:pt x="642937" y="139650"/>
                    <a:pt x="646430" y="135768"/>
                    <a:pt x="646236" y="133245"/>
                  </a:cubicBezTo>
                  <a:cubicBezTo>
                    <a:pt x="642937" y="129170"/>
                    <a:pt x="636921" y="130723"/>
                    <a:pt x="634980" y="125677"/>
                  </a:cubicBezTo>
                  <a:lnTo>
                    <a:pt x="622948" y="120437"/>
                  </a:lnTo>
                  <a:cubicBezTo>
                    <a:pt x="605080" y="126121"/>
                    <a:pt x="585961" y="126593"/>
                    <a:pt x="567834" y="121796"/>
                  </a:cubicBezTo>
                  <a:cubicBezTo>
                    <a:pt x="567172" y="118103"/>
                    <a:pt x="569629" y="114574"/>
                    <a:pt x="573322" y="113913"/>
                  </a:cubicBezTo>
                  <a:cubicBezTo>
                    <a:pt x="573496" y="113882"/>
                    <a:pt x="573673" y="113856"/>
                    <a:pt x="573850" y="113839"/>
                  </a:cubicBezTo>
                  <a:cubicBezTo>
                    <a:pt x="575984" y="113839"/>
                    <a:pt x="578507" y="114809"/>
                    <a:pt x="579866" y="112286"/>
                  </a:cubicBezTo>
                  <a:cubicBezTo>
                    <a:pt x="581224" y="109764"/>
                    <a:pt x="579866" y="112286"/>
                    <a:pt x="579866" y="112286"/>
                  </a:cubicBezTo>
                  <a:cubicBezTo>
                    <a:pt x="575418" y="105845"/>
                    <a:pt x="567535" y="102707"/>
                    <a:pt x="559877" y="104330"/>
                  </a:cubicBezTo>
                  <a:cubicBezTo>
                    <a:pt x="551311" y="105812"/>
                    <a:pt x="542497" y="104378"/>
                    <a:pt x="534843" y="100254"/>
                  </a:cubicBezTo>
                  <a:cubicBezTo>
                    <a:pt x="530806" y="98151"/>
                    <a:pt x="526381" y="96897"/>
                    <a:pt x="521840" y="96567"/>
                  </a:cubicBezTo>
                  <a:cubicBezTo>
                    <a:pt x="517588" y="96210"/>
                    <a:pt x="513503" y="94737"/>
                    <a:pt x="510002" y="92298"/>
                  </a:cubicBezTo>
                  <a:cubicBezTo>
                    <a:pt x="502725" y="87553"/>
                    <a:pt x="493889" y="85814"/>
                    <a:pt x="485356" y="87446"/>
                  </a:cubicBezTo>
                  <a:cubicBezTo>
                    <a:pt x="479728" y="95791"/>
                    <a:pt x="479728" y="95791"/>
                    <a:pt x="469443" y="94432"/>
                  </a:cubicBezTo>
                  <a:cubicBezTo>
                    <a:pt x="470215" y="90309"/>
                    <a:pt x="469307" y="86045"/>
                    <a:pt x="466920" y="82594"/>
                  </a:cubicBezTo>
                  <a:cubicBezTo>
                    <a:pt x="463621" y="85894"/>
                    <a:pt x="459351" y="87446"/>
                    <a:pt x="460128" y="92880"/>
                  </a:cubicBezTo>
                  <a:cubicBezTo>
                    <a:pt x="460128" y="92880"/>
                    <a:pt x="458381" y="95209"/>
                    <a:pt x="457605" y="95015"/>
                  </a:cubicBezTo>
                  <a:cubicBezTo>
                    <a:pt x="455070" y="94826"/>
                    <a:pt x="452580" y="94236"/>
                    <a:pt x="450230" y="93268"/>
                  </a:cubicBezTo>
                  <a:cubicBezTo>
                    <a:pt x="446510" y="91207"/>
                    <a:pt x="443628" y="87914"/>
                    <a:pt x="442080" y="83953"/>
                  </a:cubicBezTo>
                  <a:cubicBezTo>
                    <a:pt x="440042" y="79484"/>
                    <a:pt x="436460" y="75899"/>
                    <a:pt x="431988" y="73862"/>
                  </a:cubicBezTo>
                  <a:cubicBezTo>
                    <a:pt x="431988" y="73862"/>
                    <a:pt x="430824" y="73862"/>
                    <a:pt x="430242" y="73862"/>
                  </a:cubicBezTo>
                  <a:lnTo>
                    <a:pt x="431988" y="77743"/>
                  </a:lnTo>
                  <a:cubicBezTo>
                    <a:pt x="429854" y="79878"/>
                    <a:pt x="428107" y="82206"/>
                    <a:pt x="425972" y="83953"/>
                  </a:cubicBezTo>
                  <a:cubicBezTo>
                    <a:pt x="423552" y="86563"/>
                    <a:pt x="419956" y="87737"/>
                    <a:pt x="416463" y="87058"/>
                  </a:cubicBezTo>
                  <a:cubicBezTo>
                    <a:pt x="411871" y="86123"/>
                    <a:pt x="407121" y="87586"/>
                    <a:pt x="403849" y="90939"/>
                  </a:cubicBezTo>
                  <a:cubicBezTo>
                    <a:pt x="402143" y="92890"/>
                    <a:pt x="399645" y="93961"/>
                    <a:pt x="397057" y="93850"/>
                  </a:cubicBezTo>
                  <a:cubicBezTo>
                    <a:pt x="393490" y="93875"/>
                    <a:pt x="389998" y="94883"/>
                    <a:pt x="386965" y="96761"/>
                  </a:cubicBezTo>
                  <a:cubicBezTo>
                    <a:pt x="386965" y="96761"/>
                    <a:pt x="385219" y="96761"/>
                    <a:pt x="384442" y="96761"/>
                  </a:cubicBezTo>
                  <a:cubicBezTo>
                    <a:pt x="384442" y="91910"/>
                    <a:pt x="388712" y="91133"/>
                    <a:pt x="392205" y="90551"/>
                  </a:cubicBezTo>
                  <a:cubicBezTo>
                    <a:pt x="396075" y="90559"/>
                    <a:pt x="399861" y="89410"/>
                    <a:pt x="403073" y="87252"/>
                  </a:cubicBezTo>
                  <a:cubicBezTo>
                    <a:pt x="405958" y="84933"/>
                    <a:pt x="409160" y="83037"/>
                    <a:pt x="412582" y="81624"/>
                  </a:cubicBezTo>
                  <a:cubicBezTo>
                    <a:pt x="410647" y="81430"/>
                    <a:pt x="408695" y="81430"/>
                    <a:pt x="406760" y="81624"/>
                  </a:cubicBezTo>
                  <a:cubicBezTo>
                    <a:pt x="403247" y="80693"/>
                    <a:pt x="399500" y="81647"/>
                    <a:pt x="396863" y="84147"/>
                  </a:cubicBezTo>
                  <a:cubicBezTo>
                    <a:pt x="396863" y="84147"/>
                    <a:pt x="394534" y="84147"/>
                    <a:pt x="393369" y="85311"/>
                  </a:cubicBezTo>
                  <a:cubicBezTo>
                    <a:pt x="388031" y="86582"/>
                    <a:pt x="382925" y="88676"/>
                    <a:pt x="378232" y="91521"/>
                  </a:cubicBezTo>
                  <a:cubicBezTo>
                    <a:pt x="375286" y="93819"/>
                    <a:pt x="371681" y="95112"/>
                    <a:pt x="367947" y="95209"/>
                  </a:cubicBezTo>
                  <a:cubicBezTo>
                    <a:pt x="365424" y="93656"/>
                    <a:pt x="363483" y="91327"/>
                    <a:pt x="362513" y="91715"/>
                  </a:cubicBezTo>
                  <a:cubicBezTo>
                    <a:pt x="357079" y="94238"/>
                    <a:pt x="350481" y="94238"/>
                    <a:pt x="345823" y="99284"/>
                  </a:cubicBezTo>
                  <a:lnTo>
                    <a:pt x="351063" y="107241"/>
                  </a:lnTo>
                  <a:cubicBezTo>
                    <a:pt x="347747" y="105913"/>
                    <a:pt x="344298" y="104937"/>
                    <a:pt x="340778" y="104330"/>
                  </a:cubicBezTo>
                  <a:cubicBezTo>
                    <a:pt x="331028" y="103680"/>
                    <a:pt x="321637" y="100392"/>
                    <a:pt x="313609" y="94821"/>
                  </a:cubicBezTo>
                  <a:cubicBezTo>
                    <a:pt x="309242" y="92059"/>
                    <a:pt x="304218" y="90518"/>
                    <a:pt x="299054" y="90357"/>
                  </a:cubicBezTo>
                  <a:cubicBezTo>
                    <a:pt x="289651" y="90421"/>
                    <a:pt x="280426" y="87795"/>
                    <a:pt x="272467" y="82789"/>
                  </a:cubicBezTo>
                  <a:cubicBezTo>
                    <a:pt x="269368" y="80962"/>
                    <a:pt x="265752" y="80211"/>
                    <a:pt x="262182" y="80654"/>
                  </a:cubicBezTo>
                  <a:cubicBezTo>
                    <a:pt x="259562" y="80900"/>
                    <a:pt x="256967" y="81356"/>
                    <a:pt x="254419" y="82012"/>
                  </a:cubicBezTo>
                  <a:cubicBezTo>
                    <a:pt x="249402" y="83344"/>
                    <a:pt x="244087" y="83002"/>
                    <a:pt x="239282" y="81042"/>
                  </a:cubicBezTo>
                  <a:cubicBezTo>
                    <a:pt x="235959" y="79699"/>
                    <a:pt x="232381" y="79103"/>
                    <a:pt x="228802" y="79295"/>
                  </a:cubicBezTo>
                  <a:cubicBezTo>
                    <a:pt x="224329" y="79699"/>
                    <a:pt x="219821" y="79103"/>
                    <a:pt x="215606" y="77549"/>
                  </a:cubicBezTo>
                  <a:lnTo>
                    <a:pt x="202604" y="73667"/>
                  </a:lnTo>
                  <a:cubicBezTo>
                    <a:pt x="199077" y="72986"/>
                    <a:pt x="195456" y="72986"/>
                    <a:pt x="191930" y="73667"/>
                  </a:cubicBezTo>
                  <a:cubicBezTo>
                    <a:pt x="187523" y="74545"/>
                    <a:pt x="183032" y="74935"/>
                    <a:pt x="178540" y="74832"/>
                  </a:cubicBezTo>
                  <a:cubicBezTo>
                    <a:pt x="174239" y="75119"/>
                    <a:pt x="170080" y="73223"/>
                    <a:pt x="167478" y="69786"/>
                  </a:cubicBezTo>
                  <a:cubicBezTo>
                    <a:pt x="165995" y="66922"/>
                    <a:pt x="162929" y="65235"/>
                    <a:pt x="159715" y="65517"/>
                  </a:cubicBezTo>
                  <a:cubicBezTo>
                    <a:pt x="156564" y="65037"/>
                    <a:pt x="153358" y="65037"/>
                    <a:pt x="150206" y="65517"/>
                  </a:cubicBezTo>
                  <a:cubicBezTo>
                    <a:pt x="147163" y="66796"/>
                    <a:pt x="143639" y="65835"/>
                    <a:pt x="141667" y="63188"/>
                  </a:cubicBezTo>
                  <a:cubicBezTo>
                    <a:pt x="141667" y="63188"/>
                    <a:pt x="139533" y="61830"/>
                    <a:pt x="139144" y="61441"/>
                  </a:cubicBezTo>
                  <a:cubicBezTo>
                    <a:pt x="134681" y="61441"/>
                    <a:pt x="133711" y="68428"/>
                    <a:pt x="128471" y="64546"/>
                  </a:cubicBezTo>
                  <a:lnTo>
                    <a:pt x="131188" y="59307"/>
                  </a:lnTo>
                  <a:lnTo>
                    <a:pt x="120902" y="56590"/>
                  </a:lnTo>
                  <a:cubicBezTo>
                    <a:pt x="119177" y="57595"/>
                    <a:pt x="117552" y="58765"/>
                    <a:pt x="116051" y="60083"/>
                  </a:cubicBezTo>
                  <a:cubicBezTo>
                    <a:pt x="111804" y="64218"/>
                    <a:pt x="106063" y="66460"/>
                    <a:pt x="100137" y="66293"/>
                  </a:cubicBezTo>
                  <a:cubicBezTo>
                    <a:pt x="98522" y="66388"/>
                    <a:pt x="96902" y="66388"/>
                    <a:pt x="95286" y="66293"/>
                  </a:cubicBezTo>
                  <a:cubicBezTo>
                    <a:pt x="90399" y="65878"/>
                    <a:pt x="85556" y="67492"/>
                    <a:pt x="81895" y="70757"/>
                  </a:cubicBezTo>
                  <a:cubicBezTo>
                    <a:pt x="75788" y="75210"/>
                    <a:pt x="68637" y="78016"/>
                    <a:pt x="61130" y="78907"/>
                  </a:cubicBezTo>
                  <a:cubicBezTo>
                    <a:pt x="58802" y="82594"/>
                    <a:pt x="54338" y="84535"/>
                    <a:pt x="52592" y="89193"/>
                  </a:cubicBezTo>
                  <a:cubicBezTo>
                    <a:pt x="49957" y="97602"/>
                    <a:pt x="41988" y="103181"/>
                    <a:pt x="33185" y="102777"/>
                  </a:cubicBezTo>
                  <a:lnTo>
                    <a:pt x="21541" y="102777"/>
                  </a:lnTo>
                  <a:cubicBezTo>
                    <a:pt x="20599" y="102987"/>
                    <a:pt x="19686" y="103313"/>
                    <a:pt x="18824" y="103748"/>
                  </a:cubicBezTo>
                  <a:lnTo>
                    <a:pt x="17272" y="111704"/>
                  </a:lnTo>
                  <a:cubicBezTo>
                    <a:pt x="19493" y="114390"/>
                    <a:pt x="22466" y="116350"/>
                    <a:pt x="25811" y="117332"/>
                  </a:cubicBezTo>
                  <a:cubicBezTo>
                    <a:pt x="34317" y="119847"/>
                    <a:pt x="41365" y="125838"/>
                    <a:pt x="45217" y="133828"/>
                  </a:cubicBezTo>
                  <a:cubicBezTo>
                    <a:pt x="51579" y="135351"/>
                    <a:pt x="58084" y="136197"/>
                    <a:pt x="64624" y="136350"/>
                  </a:cubicBezTo>
                  <a:cubicBezTo>
                    <a:pt x="65982" y="139455"/>
                    <a:pt x="63459" y="144307"/>
                    <a:pt x="69281" y="144501"/>
                  </a:cubicBezTo>
                  <a:lnTo>
                    <a:pt x="69281" y="144501"/>
                  </a:lnTo>
                  <a:cubicBezTo>
                    <a:pt x="70840" y="143572"/>
                    <a:pt x="72546" y="142916"/>
                    <a:pt x="74327" y="142561"/>
                  </a:cubicBezTo>
                  <a:cubicBezTo>
                    <a:pt x="78596" y="142561"/>
                    <a:pt x="81507" y="144501"/>
                    <a:pt x="80731" y="146248"/>
                  </a:cubicBezTo>
                  <a:cubicBezTo>
                    <a:pt x="79955" y="147994"/>
                    <a:pt x="76462" y="148188"/>
                    <a:pt x="74133" y="148382"/>
                  </a:cubicBezTo>
                  <a:lnTo>
                    <a:pt x="74133" y="148382"/>
                  </a:lnTo>
                  <a:cubicBezTo>
                    <a:pt x="72774" y="150711"/>
                    <a:pt x="69863" y="149935"/>
                    <a:pt x="68505" y="151293"/>
                  </a:cubicBezTo>
                  <a:cubicBezTo>
                    <a:pt x="65585" y="153855"/>
                    <a:pt x="61648" y="154928"/>
                    <a:pt x="57831" y="154204"/>
                  </a:cubicBezTo>
                  <a:lnTo>
                    <a:pt x="52009" y="154204"/>
                  </a:lnTo>
                  <a:cubicBezTo>
                    <a:pt x="43276" y="154204"/>
                    <a:pt x="43276" y="154204"/>
                    <a:pt x="41530" y="145471"/>
                  </a:cubicBezTo>
                  <a:cubicBezTo>
                    <a:pt x="40365" y="145471"/>
                    <a:pt x="39007" y="145471"/>
                    <a:pt x="38037" y="145471"/>
                  </a:cubicBezTo>
                  <a:cubicBezTo>
                    <a:pt x="32622" y="146384"/>
                    <a:pt x="27463" y="148435"/>
                    <a:pt x="22900" y="151487"/>
                  </a:cubicBezTo>
                  <a:cubicBezTo>
                    <a:pt x="21626" y="152349"/>
                    <a:pt x="20160" y="152883"/>
                    <a:pt x="18630" y="153040"/>
                  </a:cubicBezTo>
                  <a:cubicBezTo>
                    <a:pt x="16724" y="153442"/>
                    <a:pt x="14845" y="153960"/>
                    <a:pt x="13002" y="154593"/>
                  </a:cubicBezTo>
                  <a:cubicBezTo>
                    <a:pt x="9897" y="155951"/>
                    <a:pt x="6792" y="157698"/>
                    <a:pt x="3687" y="159444"/>
                  </a:cubicBezTo>
                  <a:cubicBezTo>
                    <a:pt x="2371" y="160151"/>
                    <a:pt x="1135" y="160997"/>
                    <a:pt x="0" y="161967"/>
                  </a:cubicBezTo>
                  <a:cubicBezTo>
                    <a:pt x="3881" y="166819"/>
                    <a:pt x="9509" y="165266"/>
                    <a:pt x="13973" y="167789"/>
                  </a:cubicBezTo>
                  <a:cubicBezTo>
                    <a:pt x="13364" y="171876"/>
                    <a:pt x="14650" y="176019"/>
                    <a:pt x="17466" y="179045"/>
                  </a:cubicBezTo>
                  <a:cubicBezTo>
                    <a:pt x="22333" y="181670"/>
                    <a:pt x="27992" y="182429"/>
                    <a:pt x="33379" y="181179"/>
                  </a:cubicBezTo>
                  <a:cubicBezTo>
                    <a:pt x="40759" y="179247"/>
                    <a:pt x="48511" y="179247"/>
                    <a:pt x="55891" y="181179"/>
                  </a:cubicBezTo>
                  <a:cubicBezTo>
                    <a:pt x="60041" y="177265"/>
                    <a:pt x="65356" y="174812"/>
                    <a:pt x="71028" y="174193"/>
                  </a:cubicBezTo>
                  <a:cubicBezTo>
                    <a:pt x="72192" y="174193"/>
                    <a:pt x="74133" y="174193"/>
                    <a:pt x="75103" y="175940"/>
                  </a:cubicBezTo>
                  <a:cubicBezTo>
                    <a:pt x="76073" y="177686"/>
                    <a:pt x="75103" y="178851"/>
                    <a:pt x="75103" y="180015"/>
                  </a:cubicBezTo>
                  <a:cubicBezTo>
                    <a:pt x="74676" y="180772"/>
                    <a:pt x="74287" y="181548"/>
                    <a:pt x="73939" y="182344"/>
                  </a:cubicBezTo>
                  <a:cubicBezTo>
                    <a:pt x="74887" y="184544"/>
                    <a:pt x="75666" y="186815"/>
                    <a:pt x="76267" y="189136"/>
                  </a:cubicBezTo>
                  <a:cubicBezTo>
                    <a:pt x="77690" y="192608"/>
                    <a:pt x="76030" y="196575"/>
                    <a:pt x="72559" y="197997"/>
                  </a:cubicBezTo>
                  <a:cubicBezTo>
                    <a:pt x="72006" y="198224"/>
                    <a:pt x="71426" y="198375"/>
                    <a:pt x="70834" y="198451"/>
                  </a:cubicBezTo>
                  <a:cubicBezTo>
                    <a:pt x="68699" y="198451"/>
                    <a:pt x="66370" y="198451"/>
                    <a:pt x="64041" y="198451"/>
                  </a:cubicBezTo>
                  <a:cubicBezTo>
                    <a:pt x="62124" y="198476"/>
                    <a:pt x="60273" y="199161"/>
                    <a:pt x="58802" y="200392"/>
                  </a:cubicBezTo>
                  <a:cubicBezTo>
                    <a:pt x="54480" y="205535"/>
                    <a:pt x="46885" y="206388"/>
                    <a:pt x="41530" y="202332"/>
                  </a:cubicBezTo>
                  <a:cubicBezTo>
                    <a:pt x="41530" y="202332"/>
                    <a:pt x="41530" y="202332"/>
                    <a:pt x="39977" y="202332"/>
                  </a:cubicBezTo>
                  <a:cubicBezTo>
                    <a:pt x="36897" y="203926"/>
                    <a:pt x="34741" y="206872"/>
                    <a:pt x="34155" y="210289"/>
                  </a:cubicBezTo>
                  <a:cubicBezTo>
                    <a:pt x="33903" y="211523"/>
                    <a:pt x="33214" y="212626"/>
                    <a:pt x="32215" y="213394"/>
                  </a:cubicBezTo>
                  <a:cubicBezTo>
                    <a:pt x="26894" y="217019"/>
                    <a:pt x="23094" y="222476"/>
                    <a:pt x="21541" y="228725"/>
                  </a:cubicBezTo>
                  <a:cubicBezTo>
                    <a:pt x="23094" y="232218"/>
                    <a:pt x="24064" y="236294"/>
                    <a:pt x="29110" y="236488"/>
                  </a:cubicBezTo>
                  <a:cubicBezTo>
                    <a:pt x="29110" y="236488"/>
                    <a:pt x="31244" y="237652"/>
                    <a:pt x="32215" y="238623"/>
                  </a:cubicBezTo>
                  <a:cubicBezTo>
                    <a:pt x="34018" y="240493"/>
                    <a:pt x="36730" y="241171"/>
                    <a:pt x="39201" y="240369"/>
                  </a:cubicBezTo>
                  <a:cubicBezTo>
                    <a:pt x="40490" y="240204"/>
                    <a:pt x="41794" y="240204"/>
                    <a:pt x="43082" y="240369"/>
                  </a:cubicBezTo>
                  <a:cubicBezTo>
                    <a:pt x="44353" y="240602"/>
                    <a:pt x="45551" y="241134"/>
                    <a:pt x="46576" y="241922"/>
                  </a:cubicBezTo>
                  <a:cubicBezTo>
                    <a:pt x="46842" y="242675"/>
                    <a:pt x="46842" y="243497"/>
                    <a:pt x="46576" y="244250"/>
                  </a:cubicBezTo>
                  <a:cubicBezTo>
                    <a:pt x="46193" y="245085"/>
                    <a:pt x="45358" y="245617"/>
                    <a:pt x="44441" y="245609"/>
                  </a:cubicBezTo>
                  <a:cubicBezTo>
                    <a:pt x="41530" y="245609"/>
                    <a:pt x="38813" y="244056"/>
                    <a:pt x="36096" y="243280"/>
                  </a:cubicBezTo>
                  <a:cubicBezTo>
                    <a:pt x="34200" y="242543"/>
                    <a:pt x="32045" y="243181"/>
                    <a:pt x="30856" y="244833"/>
                  </a:cubicBezTo>
                  <a:cubicBezTo>
                    <a:pt x="30003" y="246680"/>
                    <a:pt x="30571" y="248873"/>
                    <a:pt x="32215" y="250072"/>
                  </a:cubicBezTo>
                  <a:lnTo>
                    <a:pt x="42694" y="258611"/>
                  </a:lnTo>
                  <a:cubicBezTo>
                    <a:pt x="45681" y="259323"/>
                    <a:pt x="48746" y="259650"/>
                    <a:pt x="51815" y="259582"/>
                  </a:cubicBezTo>
                  <a:cubicBezTo>
                    <a:pt x="54777" y="258217"/>
                    <a:pt x="57576" y="256525"/>
                    <a:pt x="60160" y="254536"/>
                  </a:cubicBezTo>
                  <a:cubicBezTo>
                    <a:pt x="62704" y="257944"/>
                    <a:pt x="64671" y="261745"/>
                    <a:pt x="65982" y="265792"/>
                  </a:cubicBezTo>
                  <a:cubicBezTo>
                    <a:pt x="63265" y="270643"/>
                    <a:pt x="65982" y="274913"/>
                    <a:pt x="65982" y="279958"/>
                  </a:cubicBezTo>
                  <a:lnTo>
                    <a:pt x="76850" y="274913"/>
                  </a:lnTo>
                  <a:cubicBezTo>
                    <a:pt x="78038" y="274466"/>
                    <a:pt x="79348" y="274466"/>
                    <a:pt x="80537" y="274913"/>
                  </a:cubicBezTo>
                  <a:cubicBezTo>
                    <a:pt x="85000" y="277241"/>
                    <a:pt x="91016" y="275883"/>
                    <a:pt x="93927" y="281511"/>
                  </a:cubicBezTo>
                  <a:lnTo>
                    <a:pt x="95480" y="281511"/>
                  </a:lnTo>
                  <a:lnTo>
                    <a:pt x="98391" y="275689"/>
                  </a:lnTo>
                  <a:lnTo>
                    <a:pt x="103631" y="279376"/>
                  </a:lnTo>
                  <a:cubicBezTo>
                    <a:pt x="108288" y="279376"/>
                    <a:pt x="111587" y="275883"/>
                    <a:pt x="116439" y="278018"/>
                  </a:cubicBezTo>
                  <a:cubicBezTo>
                    <a:pt x="110229" y="283646"/>
                    <a:pt x="111005" y="291214"/>
                    <a:pt x="109258" y="297424"/>
                  </a:cubicBezTo>
                  <a:cubicBezTo>
                    <a:pt x="105183" y="300529"/>
                    <a:pt x="100526" y="302276"/>
                    <a:pt x="98585" y="307321"/>
                  </a:cubicBezTo>
                  <a:cubicBezTo>
                    <a:pt x="98585" y="307321"/>
                    <a:pt x="96644" y="308680"/>
                    <a:pt x="95480" y="309262"/>
                  </a:cubicBezTo>
                  <a:lnTo>
                    <a:pt x="89270" y="311979"/>
                  </a:lnTo>
                  <a:cubicBezTo>
                    <a:pt x="84612" y="313920"/>
                    <a:pt x="80537" y="316054"/>
                    <a:pt x="79178" y="321488"/>
                  </a:cubicBezTo>
                  <a:cubicBezTo>
                    <a:pt x="78631" y="323225"/>
                    <a:pt x="76778" y="324190"/>
                    <a:pt x="75040" y="323642"/>
                  </a:cubicBezTo>
                  <a:cubicBezTo>
                    <a:pt x="74861" y="323586"/>
                    <a:pt x="74688" y="323514"/>
                    <a:pt x="74521" y="323429"/>
                  </a:cubicBezTo>
                  <a:cubicBezTo>
                    <a:pt x="74521" y="323429"/>
                    <a:pt x="72774" y="323429"/>
                    <a:pt x="71804" y="322264"/>
                  </a:cubicBezTo>
                  <a:cubicBezTo>
                    <a:pt x="67552" y="321880"/>
                    <a:pt x="63331" y="323287"/>
                    <a:pt x="60160" y="326146"/>
                  </a:cubicBezTo>
                  <a:cubicBezTo>
                    <a:pt x="57843" y="328083"/>
                    <a:pt x="56859" y="331186"/>
                    <a:pt x="57637" y="334102"/>
                  </a:cubicBezTo>
                  <a:lnTo>
                    <a:pt x="57637" y="334102"/>
                  </a:lnTo>
                  <a:cubicBezTo>
                    <a:pt x="59176" y="333947"/>
                    <a:pt x="60682" y="333555"/>
                    <a:pt x="62101" y="332938"/>
                  </a:cubicBezTo>
                  <a:cubicBezTo>
                    <a:pt x="64571" y="331535"/>
                    <a:pt x="66909" y="329911"/>
                    <a:pt x="69087" y="328086"/>
                  </a:cubicBezTo>
                  <a:cubicBezTo>
                    <a:pt x="71259" y="329709"/>
                    <a:pt x="74096" y="330145"/>
                    <a:pt x="76656" y="329251"/>
                  </a:cubicBezTo>
                  <a:cubicBezTo>
                    <a:pt x="82749" y="326072"/>
                    <a:pt x="89294" y="323846"/>
                    <a:pt x="96062" y="322653"/>
                  </a:cubicBezTo>
                  <a:cubicBezTo>
                    <a:pt x="98330" y="322288"/>
                    <a:pt x="100319" y="320937"/>
                    <a:pt x="101496" y="318965"/>
                  </a:cubicBezTo>
                  <a:cubicBezTo>
                    <a:pt x="103648" y="315334"/>
                    <a:pt x="107017" y="312585"/>
                    <a:pt x="111005" y="311203"/>
                  </a:cubicBezTo>
                  <a:cubicBezTo>
                    <a:pt x="116439" y="308292"/>
                    <a:pt x="123425" y="306933"/>
                    <a:pt x="125948" y="299947"/>
                  </a:cubicBezTo>
                  <a:cubicBezTo>
                    <a:pt x="125948" y="299947"/>
                    <a:pt x="126918" y="299947"/>
                    <a:pt x="127307" y="298783"/>
                  </a:cubicBezTo>
                  <a:cubicBezTo>
                    <a:pt x="132156" y="295604"/>
                    <a:pt x="137214" y="292751"/>
                    <a:pt x="142444" y="290244"/>
                  </a:cubicBezTo>
                  <a:cubicBezTo>
                    <a:pt x="148654" y="287915"/>
                    <a:pt x="150982" y="281511"/>
                    <a:pt x="156416" y="278794"/>
                  </a:cubicBezTo>
                  <a:cubicBezTo>
                    <a:pt x="156416" y="278794"/>
                    <a:pt x="156416" y="277630"/>
                    <a:pt x="156416" y="276465"/>
                  </a:cubicBezTo>
                  <a:lnTo>
                    <a:pt x="149236" y="272778"/>
                  </a:lnTo>
                  <a:cubicBezTo>
                    <a:pt x="152147" y="266762"/>
                    <a:pt x="152535" y="266180"/>
                    <a:pt x="157387" y="263851"/>
                  </a:cubicBezTo>
                  <a:cubicBezTo>
                    <a:pt x="160833" y="262250"/>
                    <a:pt x="163684" y="259601"/>
                    <a:pt x="165537" y="256282"/>
                  </a:cubicBezTo>
                  <a:cubicBezTo>
                    <a:pt x="169155" y="249391"/>
                    <a:pt x="174862" y="243820"/>
                    <a:pt x="181839" y="240369"/>
                  </a:cubicBezTo>
                  <a:cubicBezTo>
                    <a:pt x="184292" y="238836"/>
                    <a:pt x="187100" y="237967"/>
                    <a:pt x="189989" y="237846"/>
                  </a:cubicBezTo>
                  <a:cubicBezTo>
                    <a:pt x="193644" y="238613"/>
                    <a:pt x="196770" y="240957"/>
                    <a:pt x="198528" y="244250"/>
                  </a:cubicBezTo>
                  <a:cubicBezTo>
                    <a:pt x="195435" y="243876"/>
                    <a:pt x="192307" y="243876"/>
                    <a:pt x="189213" y="244250"/>
                  </a:cubicBezTo>
                  <a:cubicBezTo>
                    <a:pt x="186921" y="244910"/>
                    <a:pt x="184707" y="245822"/>
                    <a:pt x="182615" y="246967"/>
                  </a:cubicBezTo>
                  <a:lnTo>
                    <a:pt x="175823" y="259970"/>
                  </a:lnTo>
                  <a:cubicBezTo>
                    <a:pt x="175702" y="260936"/>
                    <a:pt x="175702" y="261914"/>
                    <a:pt x="175823" y="262881"/>
                  </a:cubicBezTo>
                  <a:lnTo>
                    <a:pt x="180868" y="265015"/>
                  </a:lnTo>
                  <a:cubicBezTo>
                    <a:pt x="180868" y="268897"/>
                    <a:pt x="175241" y="267150"/>
                    <a:pt x="175435" y="271420"/>
                  </a:cubicBezTo>
                  <a:cubicBezTo>
                    <a:pt x="178373" y="271808"/>
                    <a:pt x="181359" y="271264"/>
                    <a:pt x="183973" y="269867"/>
                  </a:cubicBezTo>
                  <a:cubicBezTo>
                    <a:pt x="187855" y="267538"/>
                    <a:pt x="191736" y="265403"/>
                    <a:pt x="195423" y="262687"/>
                  </a:cubicBezTo>
                  <a:cubicBezTo>
                    <a:pt x="198101" y="260513"/>
                    <a:pt x="201488" y="259407"/>
                    <a:pt x="204932" y="259582"/>
                  </a:cubicBezTo>
                  <a:cubicBezTo>
                    <a:pt x="208670" y="259896"/>
                    <a:pt x="211956" y="257121"/>
                    <a:pt x="212270" y="253383"/>
                  </a:cubicBezTo>
                  <a:cubicBezTo>
                    <a:pt x="212379" y="252104"/>
                    <a:pt x="212121" y="250823"/>
                    <a:pt x="211531" y="249684"/>
                  </a:cubicBezTo>
                  <a:cubicBezTo>
                    <a:pt x="211531" y="249684"/>
                    <a:pt x="211531" y="249684"/>
                    <a:pt x="210560" y="248132"/>
                  </a:cubicBezTo>
                  <a:cubicBezTo>
                    <a:pt x="209202" y="244250"/>
                    <a:pt x="210560" y="242698"/>
                    <a:pt x="215218" y="243280"/>
                  </a:cubicBezTo>
                  <a:cubicBezTo>
                    <a:pt x="219181" y="244169"/>
                    <a:pt x="223334" y="243546"/>
                    <a:pt x="226862" y="241534"/>
                  </a:cubicBezTo>
                  <a:cubicBezTo>
                    <a:pt x="231073" y="243845"/>
                    <a:pt x="235038" y="246575"/>
                    <a:pt x="238700" y="249684"/>
                  </a:cubicBezTo>
                  <a:cubicBezTo>
                    <a:pt x="241145" y="252184"/>
                    <a:pt x="244958" y="252739"/>
                    <a:pt x="248015" y="251043"/>
                  </a:cubicBezTo>
                  <a:cubicBezTo>
                    <a:pt x="251164" y="255803"/>
                    <a:pt x="256697" y="258421"/>
                    <a:pt x="262376" y="257835"/>
                  </a:cubicBezTo>
                  <a:lnTo>
                    <a:pt x="272855" y="257835"/>
                  </a:lnTo>
                  <a:cubicBezTo>
                    <a:pt x="276121" y="258227"/>
                    <a:pt x="279360" y="258809"/>
                    <a:pt x="282558" y="259582"/>
                  </a:cubicBezTo>
                  <a:cubicBezTo>
                    <a:pt x="287022" y="255894"/>
                    <a:pt x="287604" y="262687"/>
                    <a:pt x="290903" y="262881"/>
                  </a:cubicBezTo>
                  <a:cubicBezTo>
                    <a:pt x="294202" y="263075"/>
                    <a:pt x="295949" y="262881"/>
                    <a:pt x="298472" y="262881"/>
                  </a:cubicBezTo>
                  <a:cubicBezTo>
                    <a:pt x="300995" y="262881"/>
                    <a:pt x="302159" y="261716"/>
                    <a:pt x="304100" y="261328"/>
                  </a:cubicBezTo>
                  <a:cubicBezTo>
                    <a:pt x="306040" y="260940"/>
                    <a:pt x="305264" y="261328"/>
                    <a:pt x="306234" y="261328"/>
                  </a:cubicBezTo>
                  <a:lnTo>
                    <a:pt x="306234" y="266956"/>
                  </a:lnTo>
                  <a:cubicBezTo>
                    <a:pt x="307269" y="267653"/>
                    <a:pt x="308375" y="268239"/>
                    <a:pt x="309533" y="268703"/>
                  </a:cubicBezTo>
                  <a:cubicBezTo>
                    <a:pt x="315969" y="270866"/>
                    <a:pt x="321723" y="274682"/>
                    <a:pt x="326223" y="279764"/>
                  </a:cubicBezTo>
                  <a:cubicBezTo>
                    <a:pt x="327913" y="281303"/>
                    <a:pt x="329893" y="282489"/>
                    <a:pt x="332045" y="283257"/>
                  </a:cubicBezTo>
                  <a:cubicBezTo>
                    <a:pt x="334746" y="284818"/>
                    <a:pt x="338076" y="284818"/>
                    <a:pt x="340778" y="283257"/>
                  </a:cubicBezTo>
                  <a:cubicBezTo>
                    <a:pt x="340778" y="279764"/>
                    <a:pt x="335732" y="279182"/>
                    <a:pt x="335538" y="275301"/>
                  </a:cubicBezTo>
                  <a:cubicBezTo>
                    <a:pt x="339842" y="275842"/>
                    <a:pt x="343755" y="278078"/>
                    <a:pt x="346406" y="281511"/>
                  </a:cubicBezTo>
                  <a:cubicBezTo>
                    <a:pt x="347764" y="283840"/>
                    <a:pt x="348152" y="283452"/>
                    <a:pt x="353004" y="283840"/>
                  </a:cubicBezTo>
                  <a:cubicBezTo>
                    <a:pt x="353004" y="281705"/>
                    <a:pt x="351645" y="279570"/>
                    <a:pt x="351063" y="277241"/>
                  </a:cubicBezTo>
                  <a:cubicBezTo>
                    <a:pt x="350947" y="275757"/>
                    <a:pt x="350947" y="274263"/>
                    <a:pt x="351063" y="272778"/>
                  </a:cubicBezTo>
                  <a:lnTo>
                    <a:pt x="352616" y="273942"/>
                  </a:lnTo>
                  <a:cubicBezTo>
                    <a:pt x="356497" y="278794"/>
                    <a:pt x="357661" y="286168"/>
                    <a:pt x="365230" y="287333"/>
                  </a:cubicBezTo>
                  <a:cubicBezTo>
                    <a:pt x="365230" y="287333"/>
                    <a:pt x="365230" y="287333"/>
                    <a:pt x="366394" y="288885"/>
                  </a:cubicBezTo>
                  <a:cubicBezTo>
                    <a:pt x="369202" y="291591"/>
                    <a:pt x="371217" y="295014"/>
                    <a:pt x="372216" y="298783"/>
                  </a:cubicBezTo>
                  <a:cubicBezTo>
                    <a:pt x="372709" y="301616"/>
                    <a:pt x="374409" y="304094"/>
                    <a:pt x="376874" y="305575"/>
                  </a:cubicBezTo>
                  <a:cubicBezTo>
                    <a:pt x="376874" y="305575"/>
                    <a:pt x="376874" y="307127"/>
                    <a:pt x="377844" y="307904"/>
                  </a:cubicBezTo>
                  <a:cubicBezTo>
                    <a:pt x="378917" y="308342"/>
                    <a:pt x="379954" y="308862"/>
                    <a:pt x="380949" y="309456"/>
                  </a:cubicBezTo>
                  <a:cubicBezTo>
                    <a:pt x="384636" y="312949"/>
                    <a:pt x="384442" y="314114"/>
                    <a:pt x="379785" y="317801"/>
                  </a:cubicBezTo>
                  <a:lnTo>
                    <a:pt x="379785" y="317801"/>
                  </a:lnTo>
                  <a:lnTo>
                    <a:pt x="379785" y="317801"/>
                  </a:lnTo>
                  <a:lnTo>
                    <a:pt x="379785" y="317801"/>
                  </a:lnTo>
                  <a:cubicBezTo>
                    <a:pt x="381636" y="319895"/>
                    <a:pt x="384376" y="320978"/>
                    <a:pt x="387159" y="320712"/>
                  </a:cubicBezTo>
                  <a:lnTo>
                    <a:pt x="387159" y="325952"/>
                  </a:lnTo>
                  <a:lnTo>
                    <a:pt x="392205" y="321876"/>
                  </a:lnTo>
                  <a:lnTo>
                    <a:pt x="392205" y="330221"/>
                  </a:lnTo>
                  <a:lnTo>
                    <a:pt x="399774" y="331774"/>
                  </a:lnTo>
                  <a:lnTo>
                    <a:pt x="401132" y="337984"/>
                  </a:lnTo>
                  <a:lnTo>
                    <a:pt x="408506" y="340118"/>
                  </a:lnTo>
                  <a:cubicBezTo>
                    <a:pt x="406280" y="341407"/>
                    <a:pt x="405520" y="344256"/>
                    <a:pt x="406808" y="346484"/>
                  </a:cubicBezTo>
                  <a:cubicBezTo>
                    <a:pt x="406855" y="346561"/>
                    <a:pt x="406903" y="346641"/>
                    <a:pt x="406954" y="346717"/>
                  </a:cubicBezTo>
                  <a:cubicBezTo>
                    <a:pt x="407924" y="348657"/>
                    <a:pt x="409671" y="350404"/>
                    <a:pt x="408506" y="352927"/>
                  </a:cubicBezTo>
                  <a:cubicBezTo>
                    <a:pt x="408316" y="353757"/>
                    <a:pt x="408316" y="354619"/>
                    <a:pt x="408506" y="355450"/>
                  </a:cubicBezTo>
                  <a:lnTo>
                    <a:pt x="413940" y="360689"/>
                  </a:lnTo>
                  <a:lnTo>
                    <a:pt x="419762" y="359331"/>
                  </a:lnTo>
                  <a:cubicBezTo>
                    <a:pt x="419762" y="363212"/>
                    <a:pt x="419762" y="366317"/>
                    <a:pt x="419762" y="369422"/>
                  </a:cubicBezTo>
                  <a:cubicBezTo>
                    <a:pt x="421381" y="370175"/>
                    <a:pt x="423071" y="370759"/>
                    <a:pt x="424808" y="371169"/>
                  </a:cubicBezTo>
                  <a:cubicBezTo>
                    <a:pt x="428365" y="371963"/>
                    <a:pt x="431198" y="374646"/>
                    <a:pt x="432182" y="378155"/>
                  </a:cubicBezTo>
                  <a:cubicBezTo>
                    <a:pt x="432072" y="379446"/>
                    <a:pt x="432072" y="380746"/>
                    <a:pt x="432182" y="382036"/>
                  </a:cubicBezTo>
                  <a:cubicBezTo>
                    <a:pt x="434123" y="386306"/>
                    <a:pt x="436258" y="390381"/>
                    <a:pt x="438586" y="394651"/>
                  </a:cubicBezTo>
                  <a:lnTo>
                    <a:pt x="439945" y="394651"/>
                  </a:lnTo>
                  <a:lnTo>
                    <a:pt x="446543" y="394651"/>
                  </a:lnTo>
                  <a:lnTo>
                    <a:pt x="452947" y="401637"/>
                  </a:lnTo>
                  <a:cubicBezTo>
                    <a:pt x="448249" y="402083"/>
                    <a:pt x="443512" y="401350"/>
                    <a:pt x="439169" y="399502"/>
                  </a:cubicBezTo>
                  <a:cubicBezTo>
                    <a:pt x="436776" y="398427"/>
                    <a:pt x="434313" y="397519"/>
                    <a:pt x="431794" y="396785"/>
                  </a:cubicBezTo>
                  <a:cubicBezTo>
                    <a:pt x="430436" y="396785"/>
                    <a:pt x="428495" y="396785"/>
                    <a:pt x="428107" y="398532"/>
                  </a:cubicBezTo>
                  <a:cubicBezTo>
                    <a:pt x="431472" y="402450"/>
                    <a:pt x="435396" y="405850"/>
                    <a:pt x="439751" y="408623"/>
                  </a:cubicBezTo>
                  <a:cubicBezTo>
                    <a:pt x="445579" y="414498"/>
                    <a:pt x="452590" y="419062"/>
                    <a:pt x="460322" y="422014"/>
                  </a:cubicBezTo>
                  <a:cubicBezTo>
                    <a:pt x="460322" y="422014"/>
                    <a:pt x="461680" y="423372"/>
                    <a:pt x="462262" y="423954"/>
                  </a:cubicBezTo>
                  <a:cubicBezTo>
                    <a:pt x="466431" y="428160"/>
                    <a:pt x="472290" y="430232"/>
                    <a:pt x="478176" y="429582"/>
                  </a:cubicBezTo>
                  <a:cubicBezTo>
                    <a:pt x="478356" y="428166"/>
                    <a:pt x="478356" y="426730"/>
                    <a:pt x="478176" y="425313"/>
                  </a:cubicBezTo>
                  <a:cubicBezTo>
                    <a:pt x="476480" y="421761"/>
                    <a:pt x="473497" y="418986"/>
                    <a:pt x="469831" y="417550"/>
                  </a:cubicBezTo>
                  <a:cubicBezTo>
                    <a:pt x="463770" y="415086"/>
                    <a:pt x="460056" y="408924"/>
                    <a:pt x="460710" y="402413"/>
                  </a:cubicBezTo>
                  <a:lnTo>
                    <a:pt x="464591" y="402413"/>
                  </a:lnTo>
                  <a:cubicBezTo>
                    <a:pt x="464591" y="402413"/>
                    <a:pt x="466144" y="402413"/>
                    <a:pt x="466144" y="402413"/>
                  </a:cubicBezTo>
                  <a:cubicBezTo>
                    <a:pt x="466144" y="407459"/>
                    <a:pt x="471577" y="408041"/>
                    <a:pt x="474100" y="411146"/>
                  </a:cubicBezTo>
                  <a:cubicBezTo>
                    <a:pt x="476623" y="414251"/>
                    <a:pt x="478952" y="413669"/>
                    <a:pt x="482445" y="413863"/>
                  </a:cubicBezTo>
                  <a:cubicBezTo>
                    <a:pt x="483415" y="419685"/>
                    <a:pt x="490402" y="421626"/>
                    <a:pt x="491178" y="428224"/>
                  </a:cubicBezTo>
                  <a:cubicBezTo>
                    <a:pt x="491954" y="434822"/>
                    <a:pt x="494283" y="440062"/>
                    <a:pt x="488655" y="445884"/>
                  </a:cubicBezTo>
                  <a:cubicBezTo>
                    <a:pt x="488853" y="441597"/>
                    <a:pt x="487625" y="437366"/>
                    <a:pt x="485162" y="433852"/>
                  </a:cubicBezTo>
                  <a:lnTo>
                    <a:pt x="476623" y="435792"/>
                  </a:lnTo>
                  <a:lnTo>
                    <a:pt x="468084" y="434240"/>
                  </a:lnTo>
                  <a:cubicBezTo>
                    <a:pt x="467985" y="435466"/>
                    <a:pt x="467985" y="436701"/>
                    <a:pt x="468084" y="437927"/>
                  </a:cubicBezTo>
                  <a:cubicBezTo>
                    <a:pt x="469637" y="441808"/>
                    <a:pt x="471772" y="445496"/>
                    <a:pt x="473130" y="449377"/>
                  </a:cubicBezTo>
                  <a:cubicBezTo>
                    <a:pt x="474525" y="453551"/>
                    <a:pt x="475565" y="457836"/>
                    <a:pt x="476235" y="462185"/>
                  </a:cubicBezTo>
                  <a:cubicBezTo>
                    <a:pt x="476287" y="465381"/>
                    <a:pt x="475961" y="468574"/>
                    <a:pt x="475265" y="471694"/>
                  </a:cubicBezTo>
                  <a:cubicBezTo>
                    <a:pt x="474620" y="480371"/>
                    <a:pt x="473388" y="488995"/>
                    <a:pt x="471577" y="497505"/>
                  </a:cubicBezTo>
                  <a:cubicBezTo>
                    <a:pt x="469146" y="504214"/>
                    <a:pt x="469146" y="511561"/>
                    <a:pt x="471577" y="518270"/>
                  </a:cubicBezTo>
                  <a:cubicBezTo>
                    <a:pt x="473132" y="522931"/>
                    <a:pt x="473132" y="527969"/>
                    <a:pt x="471577" y="532631"/>
                  </a:cubicBezTo>
                  <a:cubicBezTo>
                    <a:pt x="471577" y="534377"/>
                    <a:pt x="470607" y="536318"/>
                    <a:pt x="470219" y="538259"/>
                  </a:cubicBezTo>
                  <a:cubicBezTo>
                    <a:pt x="471909" y="540628"/>
                    <a:pt x="473464" y="543089"/>
                    <a:pt x="474877" y="545633"/>
                  </a:cubicBezTo>
                  <a:cubicBezTo>
                    <a:pt x="475847" y="548350"/>
                    <a:pt x="475847" y="551455"/>
                    <a:pt x="476817" y="554172"/>
                  </a:cubicBezTo>
                  <a:cubicBezTo>
                    <a:pt x="477370" y="556021"/>
                    <a:pt x="478294" y="557739"/>
                    <a:pt x="479534" y="559218"/>
                  </a:cubicBezTo>
                  <a:cubicBezTo>
                    <a:pt x="480698" y="560964"/>
                    <a:pt x="483027" y="562323"/>
                    <a:pt x="483804" y="564263"/>
                  </a:cubicBezTo>
                  <a:cubicBezTo>
                    <a:pt x="484580" y="566204"/>
                    <a:pt x="488073" y="568533"/>
                    <a:pt x="490984" y="569309"/>
                  </a:cubicBezTo>
                  <a:cubicBezTo>
                    <a:pt x="491048" y="570019"/>
                    <a:pt x="491048" y="570733"/>
                    <a:pt x="490984" y="571444"/>
                  </a:cubicBezTo>
                  <a:cubicBezTo>
                    <a:pt x="489162" y="575086"/>
                    <a:pt x="490637" y="579517"/>
                    <a:pt x="494279" y="581339"/>
                  </a:cubicBezTo>
                  <a:cubicBezTo>
                    <a:pt x="494279" y="581339"/>
                    <a:pt x="494281" y="581341"/>
                    <a:pt x="494283" y="581341"/>
                  </a:cubicBezTo>
                  <a:cubicBezTo>
                    <a:pt x="495253" y="581341"/>
                    <a:pt x="496418" y="583476"/>
                    <a:pt x="496224" y="584252"/>
                  </a:cubicBezTo>
                  <a:cubicBezTo>
                    <a:pt x="494865" y="588521"/>
                    <a:pt x="497776" y="590850"/>
                    <a:pt x="499911" y="593567"/>
                  </a:cubicBezTo>
                  <a:cubicBezTo>
                    <a:pt x="502046" y="596284"/>
                    <a:pt x="509808" y="603076"/>
                    <a:pt x="510390" y="610839"/>
                  </a:cubicBezTo>
                  <a:cubicBezTo>
                    <a:pt x="516829" y="611800"/>
                    <a:pt x="523061" y="613833"/>
                    <a:pt x="528827" y="616855"/>
                  </a:cubicBezTo>
                  <a:cubicBezTo>
                    <a:pt x="533203" y="618893"/>
                    <a:pt x="537363" y="621363"/>
                    <a:pt x="541247" y="624229"/>
                  </a:cubicBezTo>
                  <a:cubicBezTo>
                    <a:pt x="543461" y="626160"/>
                    <a:pt x="545134" y="628635"/>
                    <a:pt x="546098" y="631410"/>
                  </a:cubicBezTo>
                  <a:cubicBezTo>
                    <a:pt x="549397" y="638978"/>
                    <a:pt x="553279" y="646547"/>
                    <a:pt x="556772" y="654115"/>
                  </a:cubicBezTo>
                  <a:cubicBezTo>
                    <a:pt x="558594" y="657145"/>
                    <a:pt x="560153" y="660327"/>
                    <a:pt x="561429" y="663624"/>
                  </a:cubicBezTo>
                  <a:cubicBezTo>
                    <a:pt x="562357" y="666731"/>
                    <a:pt x="564350" y="669412"/>
                    <a:pt x="567057" y="671193"/>
                  </a:cubicBezTo>
                  <a:cubicBezTo>
                    <a:pt x="570164" y="673419"/>
                    <a:pt x="573143" y="675818"/>
                    <a:pt x="575984" y="678373"/>
                  </a:cubicBezTo>
                  <a:cubicBezTo>
                    <a:pt x="580535" y="681403"/>
                    <a:pt x="581767" y="687547"/>
                    <a:pt x="578738" y="692098"/>
                  </a:cubicBezTo>
                  <a:cubicBezTo>
                    <a:pt x="578726" y="692115"/>
                    <a:pt x="578713" y="692135"/>
                    <a:pt x="578701" y="692152"/>
                  </a:cubicBezTo>
                  <a:cubicBezTo>
                    <a:pt x="576761" y="692152"/>
                    <a:pt x="574626" y="690988"/>
                    <a:pt x="573073" y="692152"/>
                  </a:cubicBezTo>
                  <a:cubicBezTo>
                    <a:pt x="575387" y="696905"/>
                    <a:pt x="579747" y="700338"/>
                    <a:pt x="584911" y="701467"/>
                  </a:cubicBezTo>
                  <a:cubicBezTo>
                    <a:pt x="589113" y="703047"/>
                    <a:pt x="593041" y="705273"/>
                    <a:pt x="596555" y="708065"/>
                  </a:cubicBezTo>
                  <a:cubicBezTo>
                    <a:pt x="600634" y="710322"/>
                    <a:pt x="602822" y="714927"/>
                    <a:pt x="601989" y="719515"/>
                  </a:cubicBezTo>
                  <a:lnTo>
                    <a:pt x="601989" y="724367"/>
                  </a:lnTo>
                  <a:cubicBezTo>
                    <a:pt x="605288" y="726890"/>
                    <a:pt x="608393" y="729218"/>
                    <a:pt x="611304" y="731741"/>
                  </a:cubicBezTo>
                  <a:cubicBezTo>
                    <a:pt x="614215" y="734264"/>
                    <a:pt x="621784" y="738533"/>
                    <a:pt x="624306" y="744549"/>
                  </a:cubicBezTo>
                  <a:cubicBezTo>
                    <a:pt x="624306" y="744549"/>
                    <a:pt x="625277" y="744549"/>
                    <a:pt x="626441" y="744549"/>
                  </a:cubicBezTo>
                  <a:lnTo>
                    <a:pt x="630322" y="740668"/>
                  </a:lnTo>
                  <a:cubicBezTo>
                    <a:pt x="628444" y="737872"/>
                    <a:pt x="626369" y="735213"/>
                    <a:pt x="624112" y="732711"/>
                  </a:cubicBezTo>
                  <a:cubicBezTo>
                    <a:pt x="622356" y="731538"/>
                    <a:pt x="620373" y="730744"/>
                    <a:pt x="618290" y="730383"/>
                  </a:cubicBezTo>
                  <a:cubicBezTo>
                    <a:pt x="614603" y="721650"/>
                    <a:pt x="611498" y="713887"/>
                    <a:pt x="608393" y="706319"/>
                  </a:cubicBezTo>
                  <a:cubicBezTo>
                    <a:pt x="607722" y="705209"/>
                    <a:pt x="606942" y="704169"/>
                    <a:pt x="606064" y="703214"/>
                  </a:cubicBezTo>
                  <a:cubicBezTo>
                    <a:pt x="600817" y="698428"/>
                    <a:pt x="596419" y="692783"/>
                    <a:pt x="593062" y="686524"/>
                  </a:cubicBezTo>
                  <a:cubicBezTo>
                    <a:pt x="592786" y="685930"/>
                    <a:pt x="592391" y="685402"/>
                    <a:pt x="591898" y="684972"/>
                  </a:cubicBezTo>
                  <a:cubicBezTo>
                    <a:pt x="588014" y="679441"/>
                    <a:pt x="583524" y="674362"/>
                    <a:pt x="578507" y="669835"/>
                  </a:cubicBezTo>
                  <a:cubicBezTo>
                    <a:pt x="576588" y="668076"/>
                    <a:pt x="575123" y="665879"/>
                    <a:pt x="574238" y="663430"/>
                  </a:cubicBezTo>
                  <a:cubicBezTo>
                    <a:pt x="573322" y="660048"/>
                    <a:pt x="572608" y="656613"/>
                    <a:pt x="572103" y="653145"/>
                  </a:cubicBezTo>
                  <a:cubicBezTo>
                    <a:pt x="571224" y="650614"/>
                    <a:pt x="572187" y="647812"/>
                    <a:pt x="574432" y="646353"/>
                  </a:cubicBezTo>
                  <a:cubicBezTo>
                    <a:pt x="580716" y="646834"/>
                    <a:pt x="586689" y="649279"/>
                    <a:pt x="591509" y="653339"/>
                  </a:cubicBezTo>
                  <a:cubicBezTo>
                    <a:pt x="592426" y="659297"/>
                    <a:pt x="594609" y="664987"/>
                    <a:pt x="597914" y="670029"/>
                  </a:cubicBezTo>
                  <a:cubicBezTo>
                    <a:pt x="599567" y="672763"/>
                    <a:pt x="600122" y="676021"/>
                    <a:pt x="599466" y="679150"/>
                  </a:cubicBezTo>
                  <a:cubicBezTo>
                    <a:pt x="601019" y="679150"/>
                    <a:pt x="602765" y="679150"/>
                    <a:pt x="603736" y="680702"/>
                  </a:cubicBezTo>
                  <a:cubicBezTo>
                    <a:pt x="608005" y="684389"/>
                    <a:pt x="610916" y="690017"/>
                    <a:pt x="617126" y="691570"/>
                  </a:cubicBezTo>
                  <a:cubicBezTo>
                    <a:pt x="617126" y="691570"/>
                    <a:pt x="618679" y="692928"/>
                    <a:pt x="618679" y="693705"/>
                  </a:cubicBezTo>
                  <a:cubicBezTo>
                    <a:pt x="619173" y="696916"/>
                    <a:pt x="621306" y="699637"/>
                    <a:pt x="624306" y="700885"/>
                  </a:cubicBezTo>
                  <a:cubicBezTo>
                    <a:pt x="627429" y="703082"/>
                    <a:pt x="630352" y="705548"/>
                    <a:pt x="633039" y="708259"/>
                  </a:cubicBezTo>
                  <a:lnTo>
                    <a:pt x="633039" y="716022"/>
                  </a:lnTo>
                  <a:cubicBezTo>
                    <a:pt x="639572" y="719632"/>
                    <a:pt x="645417" y="724361"/>
                    <a:pt x="650311" y="729995"/>
                  </a:cubicBezTo>
                  <a:cubicBezTo>
                    <a:pt x="656133" y="737757"/>
                    <a:pt x="663508" y="744161"/>
                    <a:pt x="669718" y="751342"/>
                  </a:cubicBezTo>
                  <a:cubicBezTo>
                    <a:pt x="670787" y="752510"/>
                    <a:pt x="671583" y="753903"/>
                    <a:pt x="672046" y="755417"/>
                  </a:cubicBezTo>
                  <a:cubicBezTo>
                    <a:pt x="673599" y="759298"/>
                    <a:pt x="674957" y="763180"/>
                    <a:pt x="676704" y="767837"/>
                  </a:cubicBezTo>
                  <a:cubicBezTo>
                    <a:pt x="678451" y="772495"/>
                    <a:pt x="676704" y="773271"/>
                    <a:pt x="675151" y="775406"/>
                  </a:cubicBezTo>
                  <a:cubicBezTo>
                    <a:pt x="673599" y="777541"/>
                    <a:pt x="675151" y="782004"/>
                    <a:pt x="676316" y="784915"/>
                  </a:cubicBezTo>
                  <a:cubicBezTo>
                    <a:pt x="678350" y="787892"/>
                    <a:pt x="681171" y="790244"/>
                    <a:pt x="684467" y="791707"/>
                  </a:cubicBezTo>
                  <a:cubicBezTo>
                    <a:pt x="687168" y="792660"/>
                    <a:pt x="689669" y="794108"/>
                    <a:pt x="691841" y="795977"/>
                  </a:cubicBezTo>
                  <a:cubicBezTo>
                    <a:pt x="696749" y="800267"/>
                    <a:pt x="702986" y="802736"/>
                    <a:pt x="709501" y="802963"/>
                  </a:cubicBezTo>
                  <a:cubicBezTo>
                    <a:pt x="711669" y="803345"/>
                    <a:pt x="713726" y="804207"/>
                    <a:pt x="715517" y="805486"/>
                  </a:cubicBezTo>
                  <a:cubicBezTo>
                    <a:pt x="723615" y="811420"/>
                    <a:pt x="732872" y="815587"/>
                    <a:pt x="742686" y="817712"/>
                  </a:cubicBezTo>
                  <a:cubicBezTo>
                    <a:pt x="744306" y="818092"/>
                    <a:pt x="745873" y="818678"/>
                    <a:pt x="747344" y="819458"/>
                  </a:cubicBezTo>
                  <a:cubicBezTo>
                    <a:pt x="753548" y="822612"/>
                    <a:pt x="760049" y="825149"/>
                    <a:pt x="766750" y="827027"/>
                  </a:cubicBezTo>
                  <a:cubicBezTo>
                    <a:pt x="770294" y="828483"/>
                    <a:pt x="774268" y="828483"/>
                    <a:pt x="777812" y="827027"/>
                  </a:cubicBezTo>
                  <a:lnTo>
                    <a:pt x="784022" y="824310"/>
                  </a:lnTo>
                  <a:cubicBezTo>
                    <a:pt x="789535" y="821019"/>
                    <a:pt x="796551" y="821729"/>
                    <a:pt x="801294" y="826057"/>
                  </a:cubicBezTo>
                  <a:cubicBezTo>
                    <a:pt x="806145" y="829744"/>
                    <a:pt x="810609" y="834013"/>
                    <a:pt x="815266" y="838089"/>
                  </a:cubicBezTo>
                  <a:cubicBezTo>
                    <a:pt x="818969" y="842610"/>
                    <a:pt x="823989" y="845865"/>
                    <a:pt x="829627" y="847404"/>
                  </a:cubicBezTo>
                  <a:cubicBezTo>
                    <a:pt x="835090" y="848064"/>
                    <a:pt x="840405" y="849639"/>
                    <a:pt x="845346" y="852061"/>
                  </a:cubicBezTo>
                  <a:cubicBezTo>
                    <a:pt x="848643" y="853300"/>
                    <a:pt x="852014" y="854336"/>
                    <a:pt x="855438" y="855166"/>
                  </a:cubicBezTo>
                  <a:cubicBezTo>
                    <a:pt x="858533" y="856135"/>
                    <a:pt x="861851" y="856135"/>
                    <a:pt x="864947" y="855166"/>
                  </a:cubicBezTo>
                  <a:cubicBezTo>
                    <a:pt x="866299" y="854992"/>
                    <a:pt x="867670" y="854992"/>
                    <a:pt x="869022" y="855166"/>
                  </a:cubicBezTo>
                  <a:cubicBezTo>
                    <a:pt x="871545" y="857883"/>
                    <a:pt x="869993" y="861377"/>
                    <a:pt x="872709" y="863705"/>
                  </a:cubicBezTo>
                  <a:cubicBezTo>
                    <a:pt x="875426" y="866034"/>
                    <a:pt x="880278" y="871468"/>
                    <a:pt x="884353" y="875349"/>
                  </a:cubicBezTo>
                  <a:cubicBezTo>
                    <a:pt x="887726" y="877946"/>
                    <a:pt x="889312" y="882246"/>
                    <a:pt x="888429" y="886411"/>
                  </a:cubicBezTo>
                  <a:cubicBezTo>
                    <a:pt x="888429" y="891068"/>
                    <a:pt x="890175" y="893009"/>
                    <a:pt x="894445" y="893591"/>
                  </a:cubicBezTo>
                  <a:lnTo>
                    <a:pt x="896579" y="889710"/>
                  </a:lnTo>
                  <a:cubicBezTo>
                    <a:pt x="899931" y="894069"/>
                    <a:pt x="904249" y="897589"/>
                    <a:pt x="909194" y="899995"/>
                  </a:cubicBezTo>
                  <a:cubicBezTo>
                    <a:pt x="910164" y="899995"/>
                    <a:pt x="910746" y="902130"/>
                    <a:pt x="911522" y="903100"/>
                  </a:cubicBezTo>
                  <a:cubicBezTo>
                    <a:pt x="912299" y="904071"/>
                    <a:pt x="910164" y="907176"/>
                    <a:pt x="914045" y="906788"/>
                  </a:cubicBezTo>
                  <a:cubicBezTo>
                    <a:pt x="917927" y="906400"/>
                    <a:pt x="918121" y="909505"/>
                    <a:pt x="919867" y="909311"/>
                  </a:cubicBezTo>
                  <a:cubicBezTo>
                    <a:pt x="928406" y="908146"/>
                    <a:pt x="933840" y="914162"/>
                    <a:pt x="939274" y="918238"/>
                  </a:cubicBezTo>
                  <a:cubicBezTo>
                    <a:pt x="944707" y="922313"/>
                    <a:pt x="943349" y="921731"/>
                    <a:pt x="947230" y="918238"/>
                  </a:cubicBezTo>
                  <a:lnTo>
                    <a:pt x="944707" y="912610"/>
                  </a:lnTo>
                  <a:lnTo>
                    <a:pt x="953052" y="905041"/>
                  </a:lnTo>
                  <a:cubicBezTo>
                    <a:pt x="955511" y="902749"/>
                    <a:pt x="959326" y="902749"/>
                    <a:pt x="961785" y="905041"/>
                  </a:cubicBezTo>
                  <a:cubicBezTo>
                    <a:pt x="962893" y="905641"/>
                    <a:pt x="963933" y="906355"/>
                    <a:pt x="964890" y="907176"/>
                  </a:cubicBezTo>
                  <a:cubicBezTo>
                    <a:pt x="965061" y="904864"/>
                    <a:pt x="965517" y="902582"/>
                    <a:pt x="966249" y="900383"/>
                  </a:cubicBezTo>
                  <a:cubicBezTo>
                    <a:pt x="964108" y="899598"/>
                    <a:pt x="961900" y="899013"/>
                    <a:pt x="959650" y="898637"/>
                  </a:cubicBezTo>
                  <a:cubicBezTo>
                    <a:pt x="956802" y="897898"/>
                    <a:pt x="953772" y="898390"/>
                    <a:pt x="951306" y="899995"/>
                  </a:cubicBezTo>
                  <a:cubicBezTo>
                    <a:pt x="947975" y="901870"/>
                    <a:pt x="944541" y="903555"/>
                    <a:pt x="941020" y="905041"/>
                  </a:cubicBezTo>
                  <a:cubicBezTo>
                    <a:pt x="938315" y="906305"/>
                    <a:pt x="935187" y="906305"/>
                    <a:pt x="932481" y="905041"/>
                  </a:cubicBezTo>
                  <a:cubicBezTo>
                    <a:pt x="929376" y="903877"/>
                    <a:pt x="925495" y="905041"/>
                    <a:pt x="923554" y="900189"/>
                  </a:cubicBezTo>
                  <a:cubicBezTo>
                    <a:pt x="921614" y="895338"/>
                    <a:pt x="920449" y="897084"/>
                    <a:pt x="918897" y="895532"/>
                  </a:cubicBezTo>
                  <a:cubicBezTo>
                    <a:pt x="914843" y="891724"/>
                    <a:pt x="911550" y="887179"/>
                    <a:pt x="909194" y="882141"/>
                  </a:cubicBezTo>
                  <a:cubicBezTo>
                    <a:pt x="908031" y="880222"/>
                    <a:pt x="907616" y="877942"/>
                    <a:pt x="908029" y="875737"/>
                  </a:cubicBezTo>
                  <a:cubicBezTo>
                    <a:pt x="909970" y="865840"/>
                    <a:pt x="910164" y="856331"/>
                    <a:pt x="912881" y="846045"/>
                  </a:cubicBezTo>
                  <a:cubicBezTo>
                    <a:pt x="913944" y="842568"/>
                    <a:pt x="913944" y="838849"/>
                    <a:pt x="912881" y="835372"/>
                  </a:cubicBezTo>
                  <a:cubicBezTo>
                    <a:pt x="910164" y="835372"/>
                    <a:pt x="907059" y="834207"/>
                    <a:pt x="905312" y="831491"/>
                  </a:cubicBezTo>
                  <a:cubicBezTo>
                    <a:pt x="903566" y="828774"/>
                    <a:pt x="899296" y="827997"/>
                    <a:pt x="895803" y="827415"/>
                  </a:cubicBezTo>
                  <a:cubicBezTo>
                    <a:pt x="892671" y="826732"/>
                    <a:pt x="889426" y="826732"/>
                    <a:pt x="886294" y="827415"/>
                  </a:cubicBezTo>
                  <a:cubicBezTo>
                    <a:pt x="878005" y="828607"/>
                    <a:pt x="869632" y="829127"/>
                    <a:pt x="861260" y="828968"/>
                  </a:cubicBezTo>
                  <a:cubicBezTo>
                    <a:pt x="858535" y="828944"/>
                    <a:pt x="855837" y="828418"/>
                    <a:pt x="853303" y="827415"/>
                  </a:cubicBezTo>
                  <a:lnTo>
                    <a:pt x="856408" y="822758"/>
                  </a:lnTo>
                  <a:cubicBezTo>
                    <a:pt x="857572" y="821011"/>
                    <a:pt x="859707" y="819070"/>
                    <a:pt x="859901" y="817130"/>
                  </a:cubicBezTo>
                  <a:cubicBezTo>
                    <a:pt x="860679" y="811463"/>
                    <a:pt x="860679" y="805719"/>
                    <a:pt x="859901" y="800052"/>
                  </a:cubicBezTo>
                  <a:cubicBezTo>
                    <a:pt x="859614" y="798905"/>
                    <a:pt x="859614" y="797706"/>
                    <a:pt x="859901" y="796559"/>
                  </a:cubicBezTo>
                  <a:lnTo>
                    <a:pt x="864559" y="796559"/>
                  </a:lnTo>
                  <a:cubicBezTo>
                    <a:pt x="865411" y="794508"/>
                    <a:pt x="865997" y="792355"/>
                    <a:pt x="866305" y="790155"/>
                  </a:cubicBezTo>
                  <a:cubicBezTo>
                    <a:pt x="866016" y="783593"/>
                    <a:pt x="868316" y="777182"/>
                    <a:pt x="872709" y="772301"/>
                  </a:cubicBezTo>
                  <a:cubicBezTo>
                    <a:pt x="876397" y="767837"/>
                    <a:pt x="875232" y="765703"/>
                    <a:pt x="868828" y="764732"/>
                  </a:cubicBezTo>
                  <a:cubicBezTo>
                    <a:pt x="865281" y="764348"/>
                    <a:pt x="861702" y="764348"/>
                    <a:pt x="858155" y="764732"/>
                  </a:cubicBezTo>
                  <a:cubicBezTo>
                    <a:pt x="853695" y="765491"/>
                    <a:pt x="849288" y="766527"/>
                    <a:pt x="844958" y="767837"/>
                  </a:cubicBezTo>
                  <a:cubicBezTo>
                    <a:pt x="837972" y="769584"/>
                    <a:pt x="837196" y="770360"/>
                    <a:pt x="836419" y="777541"/>
                  </a:cubicBezTo>
                  <a:cubicBezTo>
                    <a:pt x="836056" y="782062"/>
                    <a:pt x="834519" y="786411"/>
                    <a:pt x="831956" y="790155"/>
                  </a:cubicBezTo>
                  <a:cubicBezTo>
                    <a:pt x="829547" y="793343"/>
                    <a:pt x="826957" y="796390"/>
                    <a:pt x="824193" y="799276"/>
                  </a:cubicBezTo>
                  <a:cubicBezTo>
                    <a:pt x="818969" y="796823"/>
                    <a:pt x="812922" y="796823"/>
                    <a:pt x="807698" y="799276"/>
                  </a:cubicBezTo>
                  <a:cubicBezTo>
                    <a:pt x="802980" y="800562"/>
                    <a:pt x="798183" y="801535"/>
                    <a:pt x="793337" y="802187"/>
                  </a:cubicBezTo>
                  <a:cubicBezTo>
                    <a:pt x="790158" y="800159"/>
                    <a:pt x="786776" y="798467"/>
                    <a:pt x="783246" y="797141"/>
                  </a:cubicBezTo>
                  <a:cubicBezTo>
                    <a:pt x="778180" y="795849"/>
                    <a:pt x="774016" y="792257"/>
                    <a:pt x="771990" y="787438"/>
                  </a:cubicBezTo>
                  <a:cubicBezTo>
                    <a:pt x="770049" y="783945"/>
                    <a:pt x="767914" y="780646"/>
                    <a:pt x="765780" y="777541"/>
                  </a:cubicBezTo>
                  <a:cubicBezTo>
                    <a:pt x="758440" y="768295"/>
                    <a:pt x="755277" y="756415"/>
                    <a:pt x="757047" y="744744"/>
                  </a:cubicBezTo>
                  <a:cubicBezTo>
                    <a:pt x="757340" y="740544"/>
                    <a:pt x="757340" y="736329"/>
                    <a:pt x="757047" y="732129"/>
                  </a:cubicBezTo>
                  <a:cubicBezTo>
                    <a:pt x="757047" y="729607"/>
                    <a:pt x="757047" y="726890"/>
                    <a:pt x="757047" y="724367"/>
                  </a:cubicBezTo>
                  <a:cubicBezTo>
                    <a:pt x="757253" y="722477"/>
                    <a:pt x="758071" y="720705"/>
                    <a:pt x="759376" y="719321"/>
                  </a:cubicBezTo>
                  <a:cubicBezTo>
                    <a:pt x="762698" y="716965"/>
                    <a:pt x="763482" y="712362"/>
                    <a:pt x="761126" y="709040"/>
                  </a:cubicBezTo>
                  <a:cubicBezTo>
                    <a:pt x="761124" y="709038"/>
                    <a:pt x="761122" y="709038"/>
                    <a:pt x="761122" y="709036"/>
                  </a:cubicBezTo>
                  <a:cubicBezTo>
                    <a:pt x="759577" y="705773"/>
                    <a:pt x="758972" y="702144"/>
                    <a:pt x="759376" y="698556"/>
                  </a:cubicBezTo>
                  <a:cubicBezTo>
                    <a:pt x="760843" y="689897"/>
                    <a:pt x="767332" y="682950"/>
                    <a:pt x="775871" y="680896"/>
                  </a:cubicBezTo>
                  <a:cubicBezTo>
                    <a:pt x="780430" y="680077"/>
                    <a:pt x="784361" y="677217"/>
                    <a:pt x="786545" y="673134"/>
                  </a:cubicBezTo>
                  <a:cubicBezTo>
                    <a:pt x="786545" y="671775"/>
                    <a:pt x="786545" y="670417"/>
                    <a:pt x="788097" y="668864"/>
                  </a:cubicBezTo>
                  <a:cubicBezTo>
                    <a:pt x="790430" y="670489"/>
                    <a:pt x="793527" y="670489"/>
                    <a:pt x="795860" y="668864"/>
                  </a:cubicBezTo>
                  <a:cubicBezTo>
                    <a:pt x="799390" y="666425"/>
                    <a:pt x="803908" y="665914"/>
                    <a:pt x="807892" y="667506"/>
                  </a:cubicBezTo>
                  <a:cubicBezTo>
                    <a:pt x="811917" y="669545"/>
                    <a:pt x="816675" y="669545"/>
                    <a:pt x="820700" y="667506"/>
                  </a:cubicBezTo>
                  <a:lnTo>
                    <a:pt x="826910" y="671387"/>
                  </a:lnTo>
                  <a:cubicBezTo>
                    <a:pt x="831940" y="675365"/>
                    <a:pt x="839171" y="674861"/>
                    <a:pt x="843600" y="670223"/>
                  </a:cubicBezTo>
                  <a:cubicBezTo>
                    <a:pt x="843600" y="670223"/>
                    <a:pt x="843600" y="668476"/>
                    <a:pt x="843600" y="667894"/>
                  </a:cubicBezTo>
                  <a:cubicBezTo>
                    <a:pt x="843600" y="667312"/>
                    <a:pt x="837584" y="667894"/>
                    <a:pt x="837001" y="662654"/>
                  </a:cubicBezTo>
                  <a:cubicBezTo>
                    <a:pt x="842823" y="662654"/>
                    <a:pt x="848451" y="661296"/>
                    <a:pt x="854079" y="660325"/>
                  </a:cubicBezTo>
                  <a:cubicBezTo>
                    <a:pt x="856297" y="660048"/>
                    <a:pt x="858498" y="659660"/>
                    <a:pt x="860677" y="659161"/>
                  </a:cubicBezTo>
                  <a:cubicBezTo>
                    <a:pt x="860677" y="659161"/>
                    <a:pt x="862812" y="659161"/>
                    <a:pt x="863200" y="659161"/>
                  </a:cubicBezTo>
                  <a:cubicBezTo>
                    <a:pt x="863588" y="659161"/>
                    <a:pt x="867470" y="660908"/>
                    <a:pt x="870187" y="660519"/>
                  </a:cubicBezTo>
                  <a:cubicBezTo>
                    <a:pt x="877586" y="658872"/>
                    <a:pt x="885318" y="661061"/>
                    <a:pt x="890757" y="666341"/>
                  </a:cubicBezTo>
                  <a:cubicBezTo>
                    <a:pt x="891790" y="667250"/>
                    <a:pt x="892972" y="667973"/>
                    <a:pt x="894251" y="668476"/>
                  </a:cubicBezTo>
                  <a:lnTo>
                    <a:pt x="901237" y="665177"/>
                  </a:lnTo>
                  <a:cubicBezTo>
                    <a:pt x="902815" y="663875"/>
                    <a:pt x="905093" y="663875"/>
                    <a:pt x="906671" y="665177"/>
                  </a:cubicBezTo>
                  <a:cubicBezTo>
                    <a:pt x="911134" y="669446"/>
                    <a:pt x="915210" y="673716"/>
                    <a:pt x="919479" y="678373"/>
                  </a:cubicBezTo>
                  <a:cubicBezTo>
                    <a:pt x="919986" y="679549"/>
                    <a:pt x="919986" y="680885"/>
                    <a:pt x="919479" y="682061"/>
                  </a:cubicBezTo>
                  <a:cubicBezTo>
                    <a:pt x="918315" y="687106"/>
                    <a:pt x="921420" y="691570"/>
                    <a:pt x="921420" y="696421"/>
                  </a:cubicBezTo>
                  <a:cubicBezTo>
                    <a:pt x="921420" y="697780"/>
                    <a:pt x="922584" y="699332"/>
                    <a:pt x="923360" y="700497"/>
                  </a:cubicBezTo>
                  <a:cubicBezTo>
                    <a:pt x="924137" y="701661"/>
                    <a:pt x="926077" y="702825"/>
                    <a:pt x="926465" y="704184"/>
                  </a:cubicBezTo>
                  <a:cubicBezTo>
                    <a:pt x="928212" y="710782"/>
                    <a:pt x="934034" y="714469"/>
                    <a:pt x="937527" y="719709"/>
                  </a:cubicBezTo>
                  <a:cubicBezTo>
                    <a:pt x="941020" y="724949"/>
                    <a:pt x="942767" y="721650"/>
                    <a:pt x="944125" y="718351"/>
                  </a:cubicBezTo>
                  <a:cubicBezTo>
                    <a:pt x="947223" y="711436"/>
                    <a:pt x="947223" y="703530"/>
                    <a:pt x="944125" y="696615"/>
                  </a:cubicBezTo>
                  <a:cubicBezTo>
                    <a:pt x="941608" y="688622"/>
                    <a:pt x="938627" y="680782"/>
                    <a:pt x="935198" y="673134"/>
                  </a:cubicBezTo>
                  <a:cubicBezTo>
                    <a:pt x="929405" y="662687"/>
                    <a:pt x="930160" y="649836"/>
                    <a:pt x="937139" y="640143"/>
                  </a:cubicBezTo>
                  <a:cubicBezTo>
                    <a:pt x="938497" y="637814"/>
                    <a:pt x="939856" y="635679"/>
                    <a:pt x="942573" y="635097"/>
                  </a:cubicBezTo>
                  <a:cubicBezTo>
                    <a:pt x="946431" y="634094"/>
                    <a:pt x="949887" y="631924"/>
                    <a:pt x="952470" y="628887"/>
                  </a:cubicBezTo>
                  <a:cubicBezTo>
                    <a:pt x="956221" y="623238"/>
                    <a:pt x="961863" y="619110"/>
                    <a:pt x="968383" y="617243"/>
                  </a:cubicBezTo>
                  <a:lnTo>
                    <a:pt x="968383" y="617243"/>
                  </a:lnTo>
                  <a:cubicBezTo>
                    <a:pt x="972195" y="612937"/>
                    <a:pt x="977085" y="609721"/>
                    <a:pt x="982550" y="607928"/>
                  </a:cubicBezTo>
                  <a:lnTo>
                    <a:pt x="982550" y="602300"/>
                  </a:lnTo>
                  <a:cubicBezTo>
                    <a:pt x="988178" y="600165"/>
                    <a:pt x="988178" y="600165"/>
                    <a:pt x="990313" y="596672"/>
                  </a:cubicBezTo>
                  <a:lnTo>
                    <a:pt x="984491" y="593761"/>
                  </a:lnTo>
                  <a:cubicBezTo>
                    <a:pt x="987208" y="592015"/>
                    <a:pt x="989342" y="590462"/>
                    <a:pt x="989342" y="586775"/>
                  </a:cubicBezTo>
                  <a:cubicBezTo>
                    <a:pt x="989342" y="583088"/>
                    <a:pt x="985849" y="583476"/>
                    <a:pt x="984491" y="580953"/>
                  </a:cubicBezTo>
                  <a:lnTo>
                    <a:pt x="984491" y="566980"/>
                  </a:lnTo>
                  <a:lnTo>
                    <a:pt x="984491" y="566980"/>
                  </a:lnTo>
                  <a:cubicBezTo>
                    <a:pt x="984491" y="563293"/>
                    <a:pt x="984491" y="559412"/>
                    <a:pt x="984491" y="555724"/>
                  </a:cubicBezTo>
                  <a:cubicBezTo>
                    <a:pt x="984491" y="552037"/>
                    <a:pt x="984491" y="552425"/>
                    <a:pt x="988178" y="553396"/>
                  </a:cubicBezTo>
                  <a:cubicBezTo>
                    <a:pt x="988304" y="555140"/>
                    <a:pt x="988304" y="556891"/>
                    <a:pt x="988178" y="558635"/>
                  </a:cubicBezTo>
                  <a:cubicBezTo>
                    <a:pt x="987957" y="563161"/>
                    <a:pt x="990179" y="567458"/>
                    <a:pt x="994000" y="569891"/>
                  </a:cubicBezTo>
                  <a:cubicBezTo>
                    <a:pt x="999046" y="563487"/>
                    <a:pt x="999046" y="563487"/>
                    <a:pt x="996329" y="557083"/>
                  </a:cubicBezTo>
                  <a:lnTo>
                    <a:pt x="996329" y="555142"/>
                  </a:lnTo>
                  <a:cubicBezTo>
                    <a:pt x="996290" y="554432"/>
                    <a:pt x="996290" y="553718"/>
                    <a:pt x="996329" y="553008"/>
                  </a:cubicBezTo>
                  <a:lnTo>
                    <a:pt x="1002151" y="553008"/>
                  </a:lnTo>
                  <a:cubicBezTo>
                    <a:pt x="1007625" y="549217"/>
                    <a:pt x="1010600" y="542747"/>
                    <a:pt x="1009913" y="536124"/>
                  </a:cubicBezTo>
                  <a:lnTo>
                    <a:pt x="1014183" y="532243"/>
                  </a:lnTo>
                  <a:lnTo>
                    <a:pt x="1014183" y="532243"/>
                  </a:lnTo>
                  <a:cubicBezTo>
                    <a:pt x="1016317" y="526615"/>
                    <a:pt x="1021557" y="526033"/>
                    <a:pt x="1026215" y="525838"/>
                  </a:cubicBezTo>
                  <a:cubicBezTo>
                    <a:pt x="1032852" y="524884"/>
                    <a:pt x="1039361" y="523189"/>
                    <a:pt x="1045621" y="520793"/>
                  </a:cubicBezTo>
                  <a:cubicBezTo>
                    <a:pt x="1045621" y="520793"/>
                    <a:pt x="1045621" y="520793"/>
                    <a:pt x="1047368" y="519046"/>
                  </a:cubicBezTo>
                  <a:lnTo>
                    <a:pt x="1047562" y="511866"/>
                  </a:lnTo>
                  <a:cubicBezTo>
                    <a:pt x="1047562" y="509925"/>
                    <a:pt x="1047562" y="508373"/>
                    <a:pt x="1047562" y="506820"/>
                  </a:cubicBezTo>
                  <a:cubicBezTo>
                    <a:pt x="1048705" y="499688"/>
                    <a:pt x="1053716" y="493781"/>
                    <a:pt x="1060564" y="491489"/>
                  </a:cubicBezTo>
                  <a:cubicBezTo>
                    <a:pt x="1063956" y="489805"/>
                    <a:pt x="1067091" y="487648"/>
                    <a:pt x="1069879" y="485085"/>
                  </a:cubicBezTo>
                  <a:cubicBezTo>
                    <a:pt x="1076866" y="485085"/>
                    <a:pt x="1085404" y="485085"/>
                    <a:pt x="1089286" y="475964"/>
                  </a:cubicBezTo>
                  <a:cubicBezTo>
                    <a:pt x="1096068" y="475710"/>
                    <a:pt x="1102703" y="473916"/>
                    <a:pt x="1108692" y="470724"/>
                  </a:cubicBezTo>
                  <a:cubicBezTo>
                    <a:pt x="1110633" y="469690"/>
                    <a:pt x="1112962" y="469690"/>
                    <a:pt x="1114902" y="470724"/>
                  </a:cubicBezTo>
                  <a:cubicBezTo>
                    <a:pt x="1116843" y="473635"/>
                    <a:pt x="1120918" y="470724"/>
                    <a:pt x="1123829" y="474217"/>
                  </a:cubicBezTo>
                  <a:cubicBezTo>
                    <a:pt x="1122277" y="475188"/>
                    <a:pt x="1121306" y="476546"/>
                    <a:pt x="1120336" y="476546"/>
                  </a:cubicBezTo>
                  <a:cubicBezTo>
                    <a:pt x="1113532" y="476375"/>
                    <a:pt x="1106998" y="479216"/>
                    <a:pt x="1102482" y="484309"/>
                  </a:cubicBezTo>
                  <a:cubicBezTo>
                    <a:pt x="1100281" y="485849"/>
                    <a:pt x="1099034" y="488419"/>
                    <a:pt x="1099183" y="491101"/>
                  </a:cubicBezTo>
                  <a:cubicBezTo>
                    <a:pt x="1099183" y="494594"/>
                    <a:pt x="1101900" y="495758"/>
                    <a:pt x="1104811" y="496923"/>
                  </a:cubicBezTo>
                  <a:cubicBezTo>
                    <a:pt x="1107155" y="496141"/>
                    <a:pt x="1109377" y="495029"/>
                    <a:pt x="1111409" y="493624"/>
                  </a:cubicBezTo>
                  <a:cubicBezTo>
                    <a:pt x="1114708" y="490907"/>
                    <a:pt x="1117231" y="487608"/>
                    <a:pt x="1120142" y="484697"/>
                  </a:cubicBezTo>
                  <a:cubicBezTo>
                    <a:pt x="1128660" y="483187"/>
                    <a:pt x="1136944" y="480577"/>
                    <a:pt x="1144788" y="476934"/>
                  </a:cubicBezTo>
                  <a:cubicBezTo>
                    <a:pt x="1147078" y="475871"/>
                    <a:pt x="1149027" y="474192"/>
                    <a:pt x="1150416" y="472083"/>
                  </a:cubicBezTo>
                  <a:cubicBezTo>
                    <a:pt x="1152462" y="468162"/>
                    <a:pt x="1155466" y="464824"/>
                    <a:pt x="1159149" y="462379"/>
                  </a:cubicBezTo>
                  <a:lnTo>
                    <a:pt x="1159149" y="458692"/>
                  </a:lnTo>
                  <a:cubicBezTo>
                    <a:pt x="1159149" y="456945"/>
                    <a:pt x="1160702" y="454617"/>
                    <a:pt x="1158179" y="453840"/>
                  </a:cubicBezTo>
                  <a:cubicBezTo>
                    <a:pt x="1155656" y="453064"/>
                    <a:pt x="1154880" y="455587"/>
                    <a:pt x="1153909" y="456945"/>
                  </a:cubicBezTo>
                  <a:cubicBezTo>
                    <a:pt x="1152939" y="458304"/>
                    <a:pt x="1149252" y="465290"/>
                    <a:pt x="1146729" y="469754"/>
                  </a:cubicBezTo>
                  <a:lnTo>
                    <a:pt x="1138578" y="469754"/>
                  </a:lnTo>
                  <a:cubicBezTo>
                    <a:pt x="1134119" y="469371"/>
                    <a:pt x="1129702" y="468593"/>
                    <a:pt x="1125382" y="467425"/>
                  </a:cubicBezTo>
                  <a:cubicBezTo>
                    <a:pt x="1121733" y="466181"/>
                    <a:pt x="1118415" y="464124"/>
                    <a:pt x="1115679" y="461409"/>
                  </a:cubicBezTo>
                  <a:cubicBezTo>
                    <a:pt x="1113618" y="458595"/>
                    <a:pt x="1111921" y="455531"/>
                    <a:pt x="1110633" y="452288"/>
                  </a:cubicBezTo>
                  <a:cubicBezTo>
                    <a:pt x="1110084" y="451376"/>
                    <a:pt x="1109432" y="450530"/>
                    <a:pt x="1108692" y="449765"/>
                  </a:cubicBezTo>
                  <a:cubicBezTo>
                    <a:pt x="1108692" y="446854"/>
                    <a:pt x="1111991" y="444913"/>
                    <a:pt x="1110439" y="442197"/>
                  </a:cubicBezTo>
                  <a:cubicBezTo>
                    <a:pt x="1103452" y="442197"/>
                    <a:pt x="1103452" y="442197"/>
                    <a:pt x="1097631" y="436763"/>
                  </a:cubicBezTo>
                  <a:cubicBezTo>
                    <a:pt x="1099183" y="436763"/>
                    <a:pt x="1100542" y="435598"/>
                    <a:pt x="1101318" y="436763"/>
                  </a:cubicBezTo>
                  <a:cubicBezTo>
                    <a:pt x="1105308" y="438472"/>
                    <a:pt x="1109936" y="437547"/>
                    <a:pt x="1112962" y="434434"/>
                  </a:cubicBezTo>
                  <a:lnTo>
                    <a:pt x="1117425" y="431135"/>
                  </a:lnTo>
                  <a:cubicBezTo>
                    <a:pt x="1118071" y="427223"/>
                    <a:pt x="1115424" y="423526"/>
                    <a:pt x="1111512" y="422879"/>
                  </a:cubicBezTo>
                  <a:cubicBezTo>
                    <a:pt x="1111221" y="422833"/>
                    <a:pt x="1110928" y="422802"/>
                    <a:pt x="1110633" y="422790"/>
                  </a:cubicBezTo>
                  <a:cubicBezTo>
                    <a:pt x="1104980" y="421238"/>
                    <a:pt x="1099014" y="421238"/>
                    <a:pt x="1093361" y="422790"/>
                  </a:cubicBezTo>
                  <a:cubicBezTo>
                    <a:pt x="1086375" y="425313"/>
                    <a:pt x="1079582" y="428224"/>
                    <a:pt x="1072790" y="431329"/>
                  </a:cubicBezTo>
                  <a:cubicBezTo>
                    <a:pt x="1067741" y="433566"/>
                    <a:pt x="1063384" y="437118"/>
                    <a:pt x="1060176" y="441614"/>
                  </a:cubicBezTo>
                  <a:cubicBezTo>
                    <a:pt x="1057727" y="444644"/>
                    <a:pt x="1055068" y="447498"/>
                    <a:pt x="1052219" y="450153"/>
                  </a:cubicBezTo>
                  <a:cubicBezTo>
                    <a:pt x="1052219" y="450153"/>
                    <a:pt x="1050085" y="452482"/>
                    <a:pt x="1048144" y="451512"/>
                  </a:cubicBezTo>
                  <a:cubicBezTo>
                    <a:pt x="1046203" y="450541"/>
                    <a:pt x="1048144" y="450153"/>
                    <a:pt x="1048144" y="449765"/>
                  </a:cubicBezTo>
                  <a:cubicBezTo>
                    <a:pt x="1048771" y="448240"/>
                    <a:pt x="1049695" y="446854"/>
                    <a:pt x="1050861" y="445690"/>
                  </a:cubicBezTo>
                  <a:cubicBezTo>
                    <a:pt x="1054573" y="442637"/>
                    <a:pt x="1057727" y="438959"/>
                    <a:pt x="1060176" y="434822"/>
                  </a:cubicBezTo>
                  <a:cubicBezTo>
                    <a:pt x="1065328" y="426124"/>
                    <a:pt x="1074069" y="420155"/>
                    <a:pt x="1084046" y="418521"/>
                  </a:cubicBezTo>
                  <a:cubicBezTo>
                    <a:pt x="1084811" y="417777"/>
                    <a:pt x="1085465" y="416927"/>
                    <a:pt x="1085987" y="415998"/>
                  </a:cubicBezTo>
                  <a:cubicBezTo>
                    <a:pt x="1088034" y="409582"/>
                    <a:pt x="1094213" y="405408"/>
                    <a:pt x="1100930" y="405906"/>
                  </a:cubicBezTo>
                  <a:cubicBezTo>
                    <a:pt x="1113534" y="405227"/>
                    <a:pt x="1126168" y="405227"/>
                    <a:pt x="1138772" y="405906"/>
                  </a:cubicBezTo>
                  <a:cubicBezTo>
                    <a:pt x="1145235" y="406302"/>
                    <a:pt x="1151716" y="406302"/>
                    <a:pt x="1158179" y="405906"/>
                  </a:cubicBezTo>
                  <a:cubicBezTo>
                    <a:pt x="1162332" y="405759"/>
                    <a:pt x="1166308" y="404183"/>
                    <a:pt x="1169435" y="401443"/>
                  </a:cubicBezTo>
                  <a:cubicBezTo>
                    <a:pt x="1171527" y="399867"/>
                    <a:pt x="1173535" y="398183"/>
                    <a:pt x="1175451" y="396397"/>
                  </a:cubicBezTo>
                  <a:cubicBezTo>
                    <a:pt x="1178076" y="393065"/>
                    <a:pt x="1181913" y="390901"/>
                    <a:pt x="1186124" y="390381"/>
                  </a:cubicBezTo>
                  <a:close/>
                  <a:moveTo>
                    <a:pt x="823999" y="196316"/>
                  </a:moveTo>
                  <a:cubicBezTo>
                    <a:pt x="822194" y="197403"/>
                    <a:pt x="820064" y="197815"/>
                    <a:pt x="817983" y="197481"/>
                  </a:cubicBezTo>
                  <a:cubicBezTo>
                    <a:pt x="819924" y="195152"/>
                    <a:pt x="822058" y="196122"/>
                    <a:pt x="823999" y="196899"/>
                  </a:cubicBezTo>
                  <a:close/>
                  <a:moveTo>
                    <a:pt x="541247" y="154398"/>
                  </a:moveTo>
                  <a:cubicBezTo>
                    <a:pt x="539562" y="156867"/>
                    <a:pt x="538070" y="159464"/>
                    <a:pt x="536783" y="162161"/>
                  </a:cubicBezTo>
                  <a:cubicBezTo>
                    <a:pt x="534627" y="163149"/>
                    <a:pt x="532147" y="163149"/>
                    <a:pt x="529991" y="162161"/>
                  </a:cubicBezTo>
                  <a:cubicBezTo>
                    <a:pt x="525139" y="160220"/>
                    <a:pt x="525139" y="160414"/>
                    <a:pt x="520094" y="163325"/>
                  </a:cubicBezTo>
                  <a:lnTo>
                    <a:pt x="521258" y="167789"/>
                  </a:lnTo>
                  <a:cubicBezTo>
                    <a:pt x="516090" y="172573"/>
                    <a:pt x="509717" y="175860"/>
                    <a:pt x="502822" y="177298"/>
                  </a:cubicBezTo>
                  <a:cubicBezTo>
                    <a:pt x="502822" y="174193"/>
                    <a:pt x="504957" y="174387"/>
                    <a:pt x="506121" y="173029"/>
                  </a:cubicBezTo>
                  <a:cubicBezTo>
                    <a:pt x="507285" y="171670"/>
                    <a:pt x="509614" y="170312"/>
                    <a:pt x="511167" y="168565"/>
                  </a:cubicBezTo>
                  <a:cubicBezTo>
                    <a:pt x="511617" y="167785"/>
                    <a:pt x="511617" y="166822"/>
                    <a:pt x="511167" y="166042"/>
                  </a:cubicBezTo>
                  <a:cubicBezTo>
                    <a:pt x="510602" y="165221"/>
                    <a:pt x="509635" y="164775"/>
                    <a:pt x="508644" y="164878"/>
                  </a:cubicBezTo>
                  <a:cubicBezTo>
                    <a:pt x="505069" y="165317"/>
                    <a:pt x="501945" y="167496"/>
                    <a:pt x="500299" y="170700"/>
                  </a:cubicBezTo>
                  <a:cubicBezTo>
                    <a:pt x="499123" y="174263"/>
                    <a:pt x="495282" y="176198"/>
                    <a:pt x="491721" y="175022"/>
                  </a:cubicBezTo>
                  <a:cubicBezTo>
                    <a:pt x="491669" y="175006"/>
                    <a:pt x="491617" y="174987"/>
                    <a:pt x="491566" y="174969"/>
                  </a:cubicBezTo>
                  <a:cubicBezTo>
                    <a:pt x="488267" y="174969"/>
                    <a:pt x="484580" y="174969"/>
                    <a:pt x="481087" y="172252"/>
                  </a:cubicBezTo>
                  <a:cubicBezTo>
                    <a:pt x="482833" y="170506"/>
                    <a:pt x="485550" y="169341"/>
                    <a:pt x="486132" y="167401"/>
                  </a:cubicBezTo>
                  <a:cubicBezTo>
                    <a:pt x="486715" y="165460"/>
                    <a:pt x="489820" y="164102"/>
                    <a:pt x="491566" y="161579"/>
                  </a:cubicBezTo>
                  <a:lnTo>
                    <a:pt x="490402" y="156727"/>
                  </a:lnTo>
                  <a:lnTo>
                    <a:pt x="499523" y="156727"/>
                  </a:lnTo>
                  <a:cubicBezTo>
                    <a:pt x="500687" y="154010"/>
                    <a:pt x="499523" y="153428"/>
                    <a:pt x="497582" y="152846"/>
                  </a:cubicBezTo>
                  <a:cubicBezTo>
                    <a:pt x="493945" y="151185"/>
                    <a:pt x="489769" y="151185"/>
                    <a:pt x="486132" y="152846"/>
                  </a:cubicBezTo>
                  <a:cubicBezTo>
                    <a:pt x="483786" y="153774"/>
                    <a:pt x="481281" y="154235"/>
                    <a:pt x="478758" y="154204"/>
                  </a:cubicBezTo>
                  <a:cubicBezTo>
                    <a:pt x="473712" y="154204"/>
                    <a:pt x="468472" y="153040"/>
                    <a:pt x="464009" y="157309"/>
                  </a:cubicBezTo>
                  <a:lnTo>
                    <a:pt x="461680" y="153234"/>
                  </a:lnTo>
                  <a:cubicBezTo>
                    <a:pt x="461680" y="153234"/>
                    <a:pt x="462650" y="151682"/>
                    <a:pt x="463233" y="151682"/>
                  </a:cubicBezTo>
                  <a:lnTo>
                    <a:pt x="488655" y="145860"/>
                  </a:lnTo>
                  <a:lnTo>
                    <a:pt x="501658" y="141978"/>
                  </a:lnTo>
                  <a:cubicBezTo>
                    <a:pt x="506509" y="140426"/>
                    <a:pt x="511555" y="139067"/>
                    <a:pt x="516406" y="137903"/>
                  </a:cubicBezTo>
                  <a:cubicBezTo>
                    <a:pt x="519242" y="136936"/>
                    <a:pt x="522349" y="138279"/>
                    <a:pt x="523587" y="141008"/>
                  </a:cubicBezTo>
                  <a:lnTo>
                    <a:pt x="515242" y="147218"/>
                  </a:lnTo>
                  <a:cubicBezTo>
                    <a:pt x="519317" y="151293"/>
                    <a:pt x="524169" y="148965"/>
                    <a:pt x="528244" y="149741"/>
                  </a:cubicBezTo>
                  <a:cubicBezTo>
                    <a:pt x="532320" y="150517"/>
                    <a:pt x="536201" y="145860"/>
                    <a:pt x="540470" y="144695"/>
                  </a:cubicBezTo>
                  <a:cubicBezTo>
                    <a:pt x="543319" y="146605"/>
                    <a:pt x="544082" y="150461"/>
                    <a:pt x="542172" y="153312"/>
                  </a:cubicBezTo>
                  <a:cubicBezTo>
                    <a:pt x="541907" y="153708"/>
                    <a:pt x="541596" y="154072"/>
                    <a:pt x="541247" y="154398"/>
                  </a:cubicBezTo>
                  <a:close/>
                  <a:moveTo>
                    <a:pt x="629352" y="214170"/>
                  </a:moveTo>
                  <a:cubicBezTo>
                    <a:pt x="625921" y="217926"/>
                    <a:pt x="621219" y="220276"/>
                    <a:pt x="616156" y="220769"/>
                  </a:cubicBezTo>
                  <a:cubicBezTo>
                    <a:pt x="613953" y="221209"/>
                    <a:pt x="611927" y="222290"/>
                    <a:pt x="610334" y="223874"/>
                  </a:cubicBezTo>
                  <a:cubicBezTo>
                    <a:pt x="607229" y="226591"/>
                    <a:pt x="604512" y="229890"/>
                    <a:pt x="601213" y="232412"/>
                  </a:cubicBezTo>
                  <a:cubicBezTo>
                    <a:pt x="599080" y="234371"/>
                    <a:pt x="596340" y="235535"/>
                    <a:pt x="593450" y="235712"/>
                  </a:cubicBezTo>
                  <a:cubicBezTo>
                    <a:pt x="588404" y="235712"/>
                    <a:pt x="586852" y="238428"/>
                    <a:pt x="585299" y="242310"/>
                  </a:cubicBezTo>
                  <a:cubicBezTo>
                    <a:pt x="579283" y="243474"/>
                    <a:pt x="574238" y="244833"/>
                    <a:pt x="568998" y="245415"/>
                  </a:cubicBezTo>
                  <a:cubicBezTo>
                    <a:pt x="565841" y="245805"/>
                    <a:pt x="562646" y="245805"/>
                    <a:pt x="559489" y="245415"/>
                  </a:cubicBezTo>
                  <a:cubicBezTo>
                    <a:pt x="556906" y="244774"/>
                    <a:pt x="554890" y="242758"/>
                    <a:pt x="554249" y="240175"/>
                  </a:cubicBezTo>
                  <a:cubicBezTo>
                    <a:pt x="555608" y="237264"/>
                    <a:pt x="558324" y="240175"/>
                    <a:pt x="561041" y="238234"/>
                  </a:cubicBezTo>
                  <a:cubicBezTo>
                    <a:pt x="562293" y="235960"/>
                    <a:pt x="563935" y="233924"/>
                    <a:pt x="565893" y="232218"/>
                  </a:cubicBezTo>
                  <a:cubicBezTo>
                    <a:pt x="568391" y="230870"/>
                    <a:pt x="571071" y="229890"/>
                    <a:pt x="573850" y="229307"/>
                  </a:cubicBezTo>
                  <a:cubicBezTo>
                    <a:pt x="571327" y="223485"/>
                    <a:pt x="566087" y="220575"/>
                    <a:pt x="561624" y="215723"/>
                  </a:cubicBezTo>
                  <a:cubicBezTo>
                    <a:pt x="563370" y="215723"/>
                    <a:pt x="564534" y="215723"/>
                    <a:pt x="565117" y="215723"/>
                  </a:cubicBezTo>
                  <a:cubicBezTo>
                    <a:pt x="571521" y="219216"/>
                    <a:pt x="579089" y="220380"/>
                    <a:pt x="584523" y="224262"/>
                  </a:cubicBezTo>
                  <a:cubicBezTo>
                    <a:pt x="589658" y="228046"/>
                    <a:pt x="596660" y="228046"/>
                    <a:pt x="601795" y="224262"/>
                  </a:cubicBezTo>
                  <a:cubicBezTo>
                    <a:pt x="604196" y="222635"/>
                    <a:pt x="606352" y="220675"/>
                    <a:pt x="608199" y="218440"/>
                  </a:cubicBezTo>
                  <a:cubicBezTo>
                    <a:pt x="612373" y="212860"/>
                    <a:pt x="619490" y="210334"/>
                    <a:pt x="626247" y="212036"/>
                  </a:cubicBezTo>
                  <a:cubicBezTo>
                    <a:pt x="629352" y="212036"/>
                    <a:pt x="632845" y="212036"/>
                    <a:pt x="635174" y="215141"/>
                  </a:cubicBezTo>
                  <a:cubicBezTo>
                    <a:pt x="633233" y="214753"/>
                    <a:pt x="633233" y="214753"/>
                    <a:pt x="629352" y="214170"/>
                  </a:cubicBezTo>
                  <a:close/>
                  <a:moveTo>
                    <a:pt x="764033" y="386694"/>
                  </a:moveTo>
                  <a:cubicBezTo>
                    <a:pt x="762675" y="382619"/>
                    <a:pt x="760540" y="380096"/>
                    <a:pt x="756271" y="382036"/>
                  </a:cubicBezTo>
                  <a:cubicBezTo>
                    <a:pt x="750086" y="376313"/>
                    <a:pt x="745362" y="369193"/>
                    <a:pt x="742492" y="361272"/>
                  </a:cubicBezTo>
                  <a:lnTo>
                    <a:pt x="744433" y="354867"/>
                  </a:lnTo>
                  <a:cubicBezTo>
                    <a:pt x="747111" y="353222"/>
                    <a:pt x="750487" y="353222"/>
                    <a:pt x="753165" y="354867"/>
                  </a:cubicBezTo>
                  <a:cubicBezTo>
                    <a:pt x="755892" y="355888"/>
                    <a:pt x="758071" y="357998"/>
                    <a:pt x="759182" y="360689"/>
                  </a:cubicBezTo>
                  <a:cubicBezTo>
                    <a:pt x="761510" y="365929"/>
                    <a:pt x="763451" y="371363"/>
                    <a:pt x="765780" y="376603"/>
                  </a:cubicBezTo>
                  <a:cubicBezTo>
                    <a:pt x="768108" y="381842"/>
                    <a:pt x="769079" y="382813"/>
                    <a:pt x="770631" y="385918"/>
                  </a:cubicBezTo>
                  <a:lnTo>
                    <a:pt x="770631" y="385918"/>
                  </a:lnTo>
                  <a:close/>
                  <a:moveTo>
                    <a:pt x="859125" y="452094"/>
                  </a:moveTo>
                  <a:lnTo>
                    <a:pt x="861842" y="445884"/>
                  </a:lnTo>
                  <a:cubicBezTo>
                    <a:pt x="860474" y="446371"/>
                    <a:pt x="859171" y="447023"/>
                    <a:pt x="857961" y="447824"/>
                  </a:cubicBezTo>
                  <a:cubicBezTo>
                    <a:pt x="852940" y="451418"/>
                    <a:pt x="847370" y="454172"/>
                    <a:pt x="841465" y="455975"/>
                  </a:cubicBezTo>
                  <a:cubicBezTo>
                    <a:pt x="836031" y="457722"/>
                    <a:pt x="835837" y="457722"/>
                    <a:pt x="830403" y="453646"/>
                  </a:cubicBezTo>
                  <a:lnTo>
                    <a:pt x="820312" y="455199"/>
                  </a:lnTo>
                  <a:cubicBezTo>
                    <a:pt x="820312" y="453646"/>
                    <a:pt x="820312" y="452482"/>
                    <a:pt x="821476" y="452094"/>
                  </a:cubicBezTo>
                  <a:cubicBezTo>
                    <a:pt x="827063" y="446571"/>
                    <a:pt x="833650" y="442160"/>
                    <a:pt x="840883" y="439091"/>
                  </a:cubicBezTo>
                  <a:cubicBezTo>
                    <a:pt x="844100" y="438278"/>
                    <a:pt x="846839" y="436171"/>
                    <a:pt x="848451" y="433270"/>
                  </a:cubicBezTo>
                  <a:cubicBezTo>
                    <a:pt x="849377" y="431993"/>
                    <a:pt x="850569" y="430933"/>
                    <a:pt x="851944" y="430165"/>
                  </a:cubicBezTo>
                  <a:lnTo>
                    <a:pt x="861066" y="424343"/>
                  </a:lnTo>
                  <a:lnTo>
                    <a:pt x="875814" y="426477"/>
                  </a:lnTo>
                  <a:cubicBezTo>
                    <a:pt x="878143" y="426477"/>
                    <a:pt x="880666" y="426477"/>
                    <a:pt x="881248" y="429776"/>
                  </a:cubicBezTo>
                  <a:cubicBezTo>
                    <a:pt x="882995" y="437151"/>
                    <a:pt x="888623" y="438121"/>
                    <a:pt x="895027" y="438315"/>
                  </a:cubicBezTo>
                  <a:cubicBezTo>
                    <a:pt x="896773" y="443361"/>
                    <a:pt x="898520" y="448018"/>
                    <a:pt x="900073" y="452870"/>
                  </a:cubicBezTo>
                  <a:cubicBezTo>
                    <a:pt x="900626" y="454306"/>
                    <a:pt x="900626" y="455898"/>
                    <a:pt x="900073" y="457334"/>
                  </a:cubicBezTo>
                  <a:cubicBezTo>
                    <a:pt x="898875" y="458467"/>
                    <a:pt x="897001" y="458467"/>
                    <a:pt x="895803" y="457334"/>
                  </a:cubicBezTo>
                  <a:cubicBezTo>
                    <a:pt x="891349" y="455389"/>
                    <a:pt x="886284" y="455389"/>
                    <a:pt x="881830" y="457334"/>
                  </a:cubicBezTo>
                  <a:cubicBezTo>
                    <a:pt x="879352" y="457941"/>
                    <a:pt x="876814" y="458267"/>
                    <a:pt x="874262" y="458304"/>
                  </a:cubicBezTo>
                  <a:cubicBezTo>
                    <a:pt x="872661" y="458393"/>
                    <a:pt x="871079" y="457912"/>
                    <a:pt x="869798" y="456945"/>
                  </a:cubicBezTo>
                  <a:cubicBezTo>
                    <a:pt x="866955" y="454075"/>
                    <a:pt x="863158" y="452350"/>
                    <a:pt x="859125" y="452094"/>
                  </a:cubicBezTo>
                  <a:close/>
                  <a:moveTo>
                    <a:pt x="908417" y="495564"/>
                  </a:moveTo>
                  <a:cubicBezTo>
                    <a:pt x="906283" y="493818"/>
                    <a:pt x="908417" y="492071"/>
                    <a:pt x="908417" y="490713"/>
                  </a:cubicBezTo>
                  <a:cubicBezTo>
                    <a:pt x="913463" y="486443"/>
                    <a:pt x="912493" y="481009"/>
                    <a:pt x="910940" y="474605"/>
                  </a:cubicBezTo>
                  <a:lnTo>
                    <a:pt x="897550" y="467813"/>
                  </a:lnTo>
                  <a:lnTo>
                    <a:pt x="892698" y="474023"/>
                  </a:lnTo>
                  <a:cubicBezTo>
                    <a:pt x="890951" y="476352"/>
                    <a:pt x="890175" y="480039"/>
                    <a:pt x="885906" y="479651"/>
                  </a:cubicBezTo>
                  <a:cubicBezTo>
                    <a:pt x="884741" y="479651"/>
                    <a:pt x="882801" y="481398"/>
                    <a:pt x="882413" y="482562"/>
                  </a:cubicBezTo>
                  <a:cubicBezTo>
                    <a:pt x="879356" y="488566"/>
                    <a:pt x="878731" y="495516"/>
                    <a:pt x="880666" y="501969"/>
                  </a:cubicBezTo>
                  <a:cubicBezTo>
                    <a:pt x="883133" y="507833"/>
                    <a:pt x="881916" y="514602"/>
                    <a:pt x="877561" y="519240"/>
                  </a:cubicBezTo>
                  <a:cubicBezTo>
                    <a:pt x="876259" y="520657"/>
                    <a:pt x="874671" y="521783"/>
                    <a:pt x="872903" y="522539"/>
                  </a:cubicBezTo>
                  <a:cubicBezTo>
                    <a:pt x="870763" y="523764"/>
                    <a:pt x="868036" y="523021"/>
                    <a:pt x="866812" y="520882"/>
                  </a:cubicBezTo>
                  <a:cubicBezTo>
                    <a:pt x="866690" y="520667"/>
                    <a:pt x="866585" y="520443"/>
                    <a:pt x="866499" y="520211"/>
                  </a:cubicBezTo>
                  <a:cubicBezTo>
                    <a:pt x="865544" y="517519"/>
                    <a:pt x="864958" y="514713"/>
                    <a:pt x="864753" y="511866"/>
                  </a:cubicBezTo>
                  <a:cubicBezTo>
                    <a:pt x="863804" y="505363"/>
                    <a:pt x="864334" y="498730"/>
                    <a:pt x="866305" y="492459"/>
                  </a:cubicBezTo>
                  <a:cubicBezTo>
                    <a:pt x="867276" y="489548"/>
                    <a:pt x="868052" y="486443"/>
                    <a:pt x="869022" y="483144"/>
                  </a:cubicBezTo>
                  <a:lnTo>
                    <a:pt x="863200" y="483144"/>
                  </a:lnTo>
                  <a:cubicBezTo>
                    <a:pt x="865779" y="478157"/>
                    <a:pt x="868904" y="473470"/>
                    <a:pt x="872515" y="469172"/>
                  </a:cubicBezTo>
                  <a:cubicBezTo>
                    <a:pt x="872896" y="468628"/>
                    <a:pt x="873439" y="468219"/>
                    <a:pt x="874068" y="468007"/>
                  </a:cubicBezTo>
                  <a:cubicBezTo>
                    <a:pt x="881442" y="468007"/>
                    <a:pt x="888041" y="462573"/>
                    <a:pt x="895803" y="464514"/>
                  </a:cubicBezTo>
                  <a:cubicBezTo>
                    <a:pt x="898520" y="464514"/>
                    <a:pt x="904536" y="463350"/>
                    <a:pt x="904342" y="464514"/>
                  </a:cubicBezTo>
                  <a:cubicBezTo>
                    <a:pt x="904148" y="465678"/>
                    <a:pt x="908417" y="461797"/>
                    <a:pt x="910358" y="461991"/>
                  </a:cubicBezTo>
                  <a:cubicBezTo>
                    <a:pt x="919710" y="462412"/>
                    <a:pt x="929002" y="463711"/>
                    <a:pt x="938109" y="465872"/>
                  </a:cubicBezTo>
                  <a:cubicBezTo>
                    <a:pt x="939930" y="466457"/>
                    <a:pt x="941589" y="467452"/>
                    <a:pt x="942961" y="468783"/>
                  </a:cubicBezTo>
                  <a:cubicBezTo>
                    <a:pt x="945311" y="471442"/>
                    <a:pt x="947514" y="474229"/>
                    <a:pt x="949559" y="477128"/>
                  </a:cubicBezTo>
                  <a:cubicBezTo>
                    <a:pt x="951888" y="480233"/>
                    <a:pt x="950917" y="482950"/>
                    <a:pt x="948395" y="486055"/>
                  </a:cubicBezTo>
                  <a:lnTo>
                    <a:pt x="937139" y="482368"/>
                  </a:lnTo>
                  <a:lnTo>
                    <a:pt x="935586" y="482368"/>
                  </a:lnTo>
                  <a:cubicBezTo>
                    <a:pt x="935586" y="483338"/>
                    <a:pt x="935586" y="484503"/>
                    <a:pt x="935586" y="485085"/>
                  </a:cubicBezTo>
                  <a:cubicBezTo>
                    <a:pt x="932769" y="489050"/>
                    <a:pt x="931274" y="493804"/>
                    <a:pt x="931317" y="498669"/>
                  </a:cubicBezTo>
                  <a:cubicBezTo>
                    <a:pt x="931317" y="502357"/>
                    <a:pt x="931317" y="502745"/>
                    <a:pt x="923748" y="505462"/>
                  </a:cubicBezTo>
                  <a:cubicBezTo>
                    <a:pt x="922792" y="503573"/>
                    <a:pt x="921949" y="501629"/>
                    <a:pt x="921226" y="499640"/>
                  </a:cubicBezTo>
                  <a:cubicBezTo>
                    <a:pt x="919091" y="492265"/>
                    <a:pt x="918897" y="492071"/>
                    <a:pt x="912687" y="496147"/>
                  </a:cubicBezTo>
                  <a:cubicBezTo>
                    <a:pt x="911328" y="495564"/>
                    <a:pt x="909970" y="496729"/>
                    <a:pt x="908417" y="495564"/>
                  </a:cubicBezTo>
                  <a:close/>
                  <a:moveTo>
                    <a:pt x="924331" y="511672"/>
                  </a:moveTo>
                  <a:cubicBezTo>
                    <a:pt x="922002" y="511672"/>
                    <a:pt x="921032" y="513418"/>
                    <a:pt x="920449" y="513224"/>
                  </a:cubicBezTo>
                  <a:cubicBezTo>
                    <a:pt x="919867" y="513030"/>
                    <a:pt x="920449" y="512060"/>
                    <a:pt x="918897" y="511284"/>
                  </a:cubicBezTo>
                  <a:cubicBezTo>
                    <a:pt x="917344" y="510507"/>
                    <a:pt x="920255" y="510119"/>
                    <a:pt x="921032" y="510119"/>
                  </a:cubicBezTo>
                  <a:close/>
                  <a:moveTo>
                    <a:pt x="950335" y="515747"/>
                  </a:moveTo>
                  <a:cubicBezTo>
                    <a:pt x="944125" y="518464"/>
                    <a:pt x="938109" y="521375"/>
                    <a:pt x="931899" y="523704"/>
                  </a:cubicBezTo>
                  <a:cubicBezTo>
                    <a:pt x="926514" y="526254"/>
                    <a:pt x="920189" y="525813"/>
                    <a:pt x="915210" y="522539"/>
                  </a:cubicBezTo>
                  <a:cubicBezTo>
                    <a:pt x="915210" y="522539"/>
                    <a:pt x="913463" y="520405"/>
                    <a:pt x="913657" y="519628"/>
                  </a:cubicBezTo>
                  <a:cubicBezTo>
                    <a:pt x="913851" y="518852"/>
                    <a:pt x="915210" y="517688"/>
                    <a:pt x="916374" y="517106"/>
                  </a:cubicBezTo>
                  <a:cubicBezTo>
                    <a:pt x="917538" y="516523"/>
                    <a:pt x="918315" y="517106"/>
                    <a:pt x="919091" y="517106"/>
                  </a:cubicBezTo>
                  <a:cubicBezTo>
                    <a:pt x="922840" y="516221"/>
                    <a:pt x="926438" y="514781"/>
                    <a:pt x="929764" y="512836"/>
                  </a:cubicBezTo>
                  <a:cubicBezTo>
                    <a:pt x="932930" y="510119"/>
                    <a:pt x="937057" y="508790"/>
                    <a:pt x="941214" y="509149"/>
                  </a:cubicBezTo>
                  <a:cubicBezTo>
                    <a:pt x="943073" y="509040"/>
                    <a:pt x="944907" y="508648"/>
                    <a:pt x="946648" y="507984"/>
                  </a:cubicBezTo>
                  <a:cubicBezTo>
                    <a:pt x="951443" y="506642"/>
                    <a:pt x="956466" y="506312"/>
                    <a:pt x="961397" y="507014"/>
                  </a:cubicBezTo>
                  <a:cubicBezTo>
                    <a:pt x="958599" y="510901"/>
                    <a:pt x="954766" y="513927"/>
                    <a:pt x="950335" y="515747"/>
                  </a:cubicBezTo>
                  <a:close/>
                  <a:moveTo>
                    <a:pt x="989148" y="498475"/>
                  </a:moveTo>
                  <a:cubicBezTo>
                    <a:pt x="986336" y="500517"/>
                    <a:pt x="982915" y="501544"/>
                    <a:pt x="979445" y="501386"/>
                  </a:cubicBezTo>
                  <a:cubicBezTo>
                    <a:pt x="978281" y="501386"/>
                    <a:pt x="977698" y="501386"/>
                    <a:pt x="977116" y="501386"/>
                  </a:cubicBezTo>
                  <a:cubicBezTo>
                    <a:pt x="971257" y="499448"/>
                    <a:pt x="964927" y="499448"/>
                    <a:pt x="959068" y="501386"/>
                  </a:cubicBezTo>
                  <a:cubicBezTo>
                    <a:pt x="957782" y="501580"/>
                    <a:pt x="956474" y="501580"/>
                    <a:pt x="955187" y="501386"/>
                  </a:cubicBezTo>
                  <a:cubicBezTo>
                    <a:pt x="954023" y="501386"/>
                    <a:pt x="953440" y="499252"/>
                    <a:pt x="954023" y="498087"/>
                  </a:cubicBezTo>
                  <a:cubicBezTo>
                    <a:pt x="955798" y="495291"/>
                    <a:pt x="958575" y="493278"/>
                    <a:pt x="961785" y="492459"/>
                  </a:cubicBezTo>
                  <a:cubicBezTo>
                    <a:pt x="965540" y="491450"/>
                    <a:pt x="969369" y="490736"/>
                    <a:pt x="973235" y="490325"/>
                  </a:cubicBezTo>
                  <a:cubicBezTo>
                    <a:pt x="977390" y="490703"/>
                    <a:pt x="981578" y="490105"/>
                    <a:pt x="985461" y="488578"/>
                  </a:cubicBezTo>
                  <a:cubicBezTo>
                    <a:pt x="987631" y="487656"/>
                    <a:pt x="990138" y="488667"/>
                    <a:pt x="991060" y="490837"/>
                  </a:cubicBezTo>
                  <a:cubicBezTo>
                    <a:pt x="991069" y="490860"/>
                    <a:pt x="991079" y="490884"/>
                    <a:pt x="991089" y="490907"/>
                  </a:cubicBezTo>
                  <a:cubicBezTo>
                    <a:pt x="992443" y="493703"/>
                    <a:pt x="991275" y="497070"/>
                    <a:pt x="988479" y="498425"/>
                  </a:cubicBezTo>
                  <a:cubicBezTo>
                    <a:pt x="988442" y="498442"/>
                    <a:pt x="988407" y="498460"/>
                    <a:pt x="988372" y="498475"/>
                  </a:cubicBezTo>
                  <a:close/>
                </a:path>
              </a:pathLst>
            </a:custGeom>
            <a:blipFill rotWithShape="1">
              <a:blip r:embed="rId5">
                <a:alphaModFix/>
              </a:blip>
              <a:stretch>
                <a:fillRect b="0" l="0" r="0" t="0"/>
              </a:stretch>
            </a:blip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5" name="Google Shape;265;p4"/>
          <p:cNvSpPr txBox="1"/>
          <p:nvPr/>
        </p:nvSpPr>
        <p:spPr>
          <a:xfrm>
            <a:off x="-21911" y="-69235"/>
            <a:ext cx="12811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4000">
                <a:solidFill>
                  <a:schemeClr val="dk1"/>
                </a:solidFill>
                <a:latin typeface="Arial"/>
                <a:ea typeface="Arial"/>
                <a:cs typeface="Arial"/>
                <a:sym typeface="Arial"/>
              </a:rPr>
              <a:t>2022</a:t>
            </a:r>
            <a:endParaRPr/>
          </a:p>
        </p:txBody>
      </p:sp>
      <p:pic>
        <p:nvPicPr>
          <p:cNvPr descr="Lapide contorno" id="266" name="Google Shape;266;p4"/>
          <p:cNvPicPr preferRelativeResize="0"/>
          <p:nvPr/>
        </p:nvPicPr>
        <p:blipFill rotWithShape="1">
          <a:blip r:embed="rId6">
            <a:alphaModFix/>
          </a:blip>
          <a:srcRect b="0" l="0" r="0" t="0"/>
          <a:stretch/>
        </p:blipFill>
        <p:spPr>
          <a:xfrm>
            <a:off x="4605039" y="1581922"/>
            <a:ext cx="596279" cy="596279"/>
          </a:xfrm>
          <a:prstGeom prst="rect">
            <a:avLst/>
          </a:prstGeom>
          <a:noFill/>
          <a:ln>
            <a:noFill/>
          </a:ln>
        </p:spPr>
      </p:pic>
      <p:sp>
        <p:nvSpPr>
          <p:cNvPr id="267" name="Google Shape;267;p4"/>
          <p:cNvSpPr txBox="1"/>
          <p:nvPr/>
        </p:nvSpPr>
        <p:spPr>
          <a:xfrm>
            <a:off x="5092314" y="1464564"/>
            <a:ext cx="149912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700k</a:t>
            </a:r>
            <a:endParaRPr/>
          </a:p>
        </p:txBody>
      </p:sp>
      <p:cxnSp>
        <p:nvCxnSpPr>
          <p:cNvPr id="268" name="Google Shape;268;p4"/>
          <p:cNvCxnSpPr/>
          <p:nvPr/>
        </p:nvCxnSpPr>
        <p:spPr>
          <a:xfrm rot="10800000">
            <a:off x="55841" y="3414712"/>
            <a:ext cx="11959661" cy="0"/>
          </a:xfrm>
          <a:prstGeom prst="straightConnector1">
            <a:avLst/>
          </a:prstGeom>
          <a:noFill/>
          <a:ln cap="flat" cmpd="sng" w="19050">
            <a:solidFill>
              <a:schemeClr val="dk1"/>
            </a:solidFill>
            <a:prstDash val="solid"/>
            <a:miter lim="800000"/>
            <a:headEnd len="sm" w="sm" type="none"/>
            <a:tailEnd len="sm" w="sm" type="none"/>
          </a:ln>
        </p:spPr>
      </p:cxnSp>
      <p:pic>
        <p:nvPicPr>
          <p:cNvPr descr="Lapide contorno" id="269" name="Google Shape;269;p4"/>
          <p:cNvPicPr preferRelativeResize="0"/>
          <p:nvPr/>
        </p:nvPicPr>
        <p:blipFill rotWithShape="1">
          <a:blip r:embed="rId6">
            <a:alphaModFix/>
          </a:blip>
          <a:srcRect b="0" l="0" r="0" t="0"/>
          <a:stretch/>
        </p:blipFill>
        <p:spPr>
          <a:xfrm>
            <a:off x="4605039" y="3741562"/>
            <a:ext cx="596279" cy="596279"/>
          </a:xfrm>
          <a:prstGeom prst="rect">
            <a:avLst/>
          </a:prstGeom>
          <a:noFill/>
          <a:ln>
            <a:noFill/>
          </a:ln>
        </p:spPr>
      </p:pic>
      <p:sp>
        <p:nvSpPr>
          <p:cNvPr id="270" name="Google Shape;270;p4"/>
          <p:cNvSpPr txBox="1"/>
          <p:nvPr/>
        </p:nvSpPr>
        <p:spPr>
          <a:xfrm>
            <a:off x="5018627" y="3652281"/>
            <a:ext cx="1170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35k</a:t>
            </a:r>
            <a:endParaRPr/>
          </a:p>
        </p:txBody>
      </p:sp>
      <p:pic>
        <p:nvPicPr>
          <p:cNvPr descr="Soldi volanti contorno" id="271" name="Google Shape;271;p4"/>
          <p:cNvPicPr preferRelativeResize="0"/>
          <p:nvPr/>
        </p:nvPicPr>
        <p:blipFill rotWithShape="1">
          <a:blip r:embed="rId7">
            <a:alphaModFix/>
          </a:blip>
          <a:srcRect b="0" l="0" r="0" t="0"/>
          <a:stretch/>
        </p:blipFill>
        <p:spPr>
          <a:xfrm>
            <a:off x="6591443" y="3749628"/>
            <a:ext cx="609068" cy="609068"/>
          </a:xfrm>
          <a:prstGeom prst="rect">
            <a:avLst/>
          </a:prstGeom>
          <a:noFill/>
          <a:ln>
            <a:noFill/>
          </a:ln>
        </p:spPr>
      </p:pic>
      <p:sp>
        <p:nvSpPr>
          <p:cNvPr id="272" name="Google Shape;272;p4"/>
          <p:cNvSpPr txBox="1"/>
          <p:nvPr/>
        </p:nvSpPr>
        <p:spPr>
          <a:xfrm>
            <a:off x="7170003" y="3652282"/>
            <a:ext cx="16033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9mld</a:t>
            </a:r>
            <a:endParaRPr/>
          </a:p>
        </p:txBody>
      </p:sp>
      <p:sp>
        <p:nvSpPr>
          <p:cNvPr id="273" name="Google Shape;273;p4"/>
          <p:cNvSpPr txBox="1"/>
          <p:nvPr/>
        </p:nvSpPr>
        <p:spPr>
          <a:xfrm>
            <a:off x="5018627" y="4240297"/>
            <a:ext cx="1170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accent6"/>
                </a:solidFill>
                <a:latin typeface="Arial"/>
                <a:ea typeface="Arial"/>
                <a:cs typeface="Arial"/>
                <a:sym typeface="Arial"/>
              </a:rPr>
              <a:t>1</a:t>
            </a:r>
            <a:r>
              <a:rPr b="1" lang="it-IT" sz="4800">
                <a:solidFill>
                  <a:schemeClr val="lt2"/>
                </a:solidFill>
                <a:latin typeface="Arial"/>
                <a:ea typeface="Arial"/>
                <a:cs typeface="Arial"/>
                <a:sym typeface="Arial"/>
              </a:rPr>
              <a:t>0</a:t>
            </a:r>
            <a:r>
              <a:rPr b="1" lang="it-IT" sz="4800">
                <a:solidFill>
                  <a:srgbClr val="FF0000"/>
                </a:solidFill>
                <a:latin typeface="Arial"/>
                <a:ea typeface="Arial"/>
                <a:cs typeface="Arial"/>
                <a:sym typeface="Arial"/>
              </a:rPr>
              <a:t>k</a:t>
            </a:r>
            <a:endParaRPr/>
          </a:p>
        </p:txBody>
      </p:sp>
      <p:pic>
        <p:nvPicPr>
          <p:cNvPr descr="Lapide contorno" id="274" name="Google Shape;274;p4"/>
          <p:cNvPicPr preferRelativeResize="0"/>
          <p:nvPr/>
        </p:nvPicPr>
        <p:blipFill rotWithShape="1">
          <a:blip r:embed="rId6">
            <a:alphaModFix/>
          </a:blip>
          <a:srcRect b="0" l="0" r="0" t="0"/>
          <a:stretch/>
        </p:blipFill>
        <p:spPr>
          <a:xfrm>
            <a:off x="4652184" y="5487319"/>
            <a:ext cx="596279" cy="596279"/>
          </a:xfrm>
          <a:prstGeom prst="rect">
            <a:avLst/>
          </a:prstGeom>
          <a:noFill/>
          <a:ln>
            <a:noFill/>
          </a:ln>
        </p:spPr>
      </p:pic>
      <p:sp>
        <p:nvSpPr>
          <p:cNvPr id="275" name="Google Shape;275;p4"/>
          <p:cNvSpPr txBox="1"/>
          <p:nvPr/>
        </p:nvSpPr>
        <p:spPr>
          <a:xfrm>
            <a:off x="5065772" y="5398038"/>
            <a:ext cx="117051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20k</a:t>
            </a:r>
            <a:endParaRPr/>
          </a:p>
        </p:txBody>
      </p:sp>
      <p:pic>
        <p:nvPicPr>
          <p:cNvPr descr="Soldi volanti contorno" id="276" name="Google Shape;276;p4"/>
          <p:cNvPicPr preferRelativeResize="0"/>
          <p:nvPr/>
        </p:nvPicPr>
        <p:blipFill rotWithShape="1">
          <a:blip r:embed="rId7">
            <a:alphaModFix/>
          </a:blip>
          <a:srcRect b="0" l="0" r="0" t="0"/>
          <a:stretch/>
        </p:blipFill>
        <p:spPr>
          <a:xfrm>
            <a:off x="6638588" y="5495385"/>
            <a:ext cx="609068" cy="609068"/>
          </a:xfrm>
          <a:prstGeom prst="rect">
            <a:avLst/>
          </a:prstGeom>
          <a:noFill/>
          <a:ln>
            <a:noFill/>
          </a:ln>
        </p:spPr>
      </p:pic>
      <p:sp>
        <p:nvSpPr>
          <p:cNvPr id="277" name="Google Shape;277;p4"/>
          <p:cNvSpPr txBox="1"/>
          <p:nvPr/>
        </p:nvSpPr>
        <p:spPr>
          <a:xfrm>
            <a:off x="7217148" y="5398039"/>
            <a:ext cx="193193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55mld</a:t>
            </a:r>
            <a:endParaRPr/>
          </a:p>
        </p:txBody>
      </p:sp>
      <p:cxnSp>
        <p:nvCxnSpPr>
          <p:cNvPr id="278" name="Google Shape;278;p4"/>
          <p:cNvCxnSpPr/>
          <p:nvPr/>
        </p:nvCxnSpPr>
        <p:spPr>
          <a:xfrm rot="10800000">
            <a:off x="55841" y="5084879"/>
            <a:ext cx="11959661" cy="0"/>
          </a:xfrm>
          <a:prstGeom prst="straightConnector1">
            <a:avLst/>
          </a:prstGeom>
          <a:noFill/>
          <a:ln cap="flat" cmpd="sng" w="19050">
            <a:solidFill>
              <a:schemeClr val="dk1"/>
            </a:solidFill>
            <a:prstDash val="solid"/>
            <a:miter lim="800000"/>
            <a:headEnd len="sm" w="sm" type="none"/>
            <a:tailEnd len="sm" w="sm" type="none"/>
          </a:ln>
        </p:spPr>
      </p:cxnSp>
      <p:grpSp>
        <p:nvGrpSpPr>
          <p:cNvPr id="279" name="Google Shape;279;p4"/>
          <p:cNvGrpSpPr/>
          <p:nvPr/>
        </p:nvGrpSpPr>
        <p:grpSpPr>
          <a:xfrm>
            <a:off x="8227255" y="209601"/>
            <a:ext cx="3420275" cy="3112718"/>
            <a:chOff x="8227255" y="209601"/>
            <a:chExt cx="3420275" cy="3112718"/>
          </a:xfrm>
        </p:grpSpPr>
        <p:sp>
          <p:nvSpPr>
            <p:cNvPr id="280" name="Google Shape;280;p4"/>
            <p:cNvSpPr/>
            <p:nvPr/>
          </p:nvSpPr>
          <p:spPr>
            <a:xfrm>
              <a:off x="8227255" y="209601"/>
              <a:ext cx="3420275" cy="3112718"/>
            </a:xfrm>
            <a:prstGeom prst="ellipse">
              <a:avLst/>
            </a:prstGeom>
            <a:solidFill>
              <a:srgbClr val="D0D0D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4"/>
            <p:cNvSpPr txBox="1"/>
            <p:nvPr/>
          </p:nvSpPr>
          <p:spPr>
            <a:xfrm>
              <a:off x="9380274" y="219216"/>
              <a:ext cx="12811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4000">
                  <a:solidFill>
                    <a:schemeClr val="dk1"/>
                  </a:solidFill>
                  <a:latin typeface="Arial"/>
                  <a:ea typeface="Arial"/>
                  <a:cs typeface="Arial"/>
                  <a:sym typeface="Arial"/>
                </a:rPr>
                <a:t>2050</a:t>
              </a:r>
              <a:endParaRPr/>
            </a:p>
          </p:txBody>
        </p:sp>
        <p:pic>
          <p:nvPicPr>
            <p:cNvPr descr="Soldi volanti contorno" id="282" name="Google Shape;282;p4"/>
            <p:cNvPicPr preferRelativeResize="0"/>
            <p:nvPr/>
          </p:nvPicPr>
          <p:blipFill rotWithShape="1">
            <a:blip r:embed="rId7">
              <a:alphaModFix/>
            </a:blip>
            <a:srcRect b="0" l="0" r="0" t="0"/>
            <a:stretch/>
          </p:blipFill>
          <p:spPr>
            <a:xfrm>
              <a:off x="8427049" y="2025041"/>
              <a:ext cx="609068" cy="609068"/>
            </a:xfrm>
            <a:prstGeom prst="rect">
              <a:avLst/>
            </a:prstGeom>
            <a:noFill/>
            <a:ln>
              <a:noFill/>
            </a:ln>
          </p:spPr>
        </p:pic>
        <p:pic>
          <p:nvPicPr>
            <p:cNvPr descr="Lapide contorno" id="283" name="Google Shape;283;p4"/>
            <p:cNvPicPr preferRelativeResize="0"/>
            <p:nvPr/>
          </p:nvPicPr>
          <p:blipFill rotWithShape="1">
            <a:blip r:embed="rId6">
              <a:alphaModFix/>
            </a:blip>
            <a:srcRect b="0" l="0" r="0" t="0"/>
            <a:stretch/>
          </p:blipFill>
          <p:spPr>
            <a:xfrm>
              <a:off x="8824187" y="1044462"/>
              <a:ext cx="596279" cy="596279"/>
            </a:xfrm>
            <a:prstGeom prst="rect">
              <a:avLst/>
            </a:prstGeom>
            <a:noFill/>
            <a:ln>
              <a:noFill/>
            </a:ln>
          </p:spPr>
        </p:pic>
        <p:sp>
          <p:nvSpPr>
            <p:cNvPr id="284" name="Google Shape;284;p4"/>
            <p:cNvSpPr txBox="1"/>
            <p:nvPr/>
          </p:nvSpPr>
          <p:spPr>
            <a:xfrm>
              <a:off x="9248311" y="927102"/>
              <a:ext cx="193193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4800">
                  <a:solidFill>
                    <a:schemeClr val="dk1"/>
                  </a:solidFill>
                  <a:latin typeface="Arial"/>
                  <a:ea typeface="Arial"/>
                  <a:cs typeface="Arial"/>
                  <a:sym typeface="Arial"/>
                </a:rPr>
                <a:t>10mld</a:t>
              </a:r>
              <a:endParaRPr/>
            </a:p>
          </p:txBody>
        </p:sp>
        <p:sp>
          <p:nvSpPr>
            <p:cNvPr id="285" name="Google Shape;285;p4"/>
            <p:cNvSpPr/>
            <p:nvPr/>
          </p:nvSpPr>
          <p:spPr>
            <a:xfrm>
              <a:off x="11105278" y="1099767"/>
              <a:ext cx="149943" cy="409519"/>
            </a:xfrm>
            <a:prstGeom prst="upArrow">
              <a:avLst>
                <a:gd fmla="val 50000" name="adj1"/>
                <a:gd fmla="val 50000" name="adj2"/>
              </a:avLst>
            </a:prstGeom>
            <a:solidFill>
              <a:srgbClr val="43D658"/>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86" name="Google Shape;286;p4"/>
            <p:cNvGrpSpPr/>
            <p:nvPr/>
          </p:nvGrpSpPr>
          <p:grpSpPr>
            <a:xfrm>
              <a:off x="9036117" y="1572721"/>
              <a:ext cx="2219104" cy="1428871"/>
              <a:chOff x="8492699" y="3801753"/>
              <a:chExt cx="2760805" cy="2132117"/>
            </a:xfrm>
          </p:grpSpPr>
          <p:pic>
            <p:nvPicPr>
              <p:cNvPr id="287" name="Google Shape;287;p4"/>
              <p:cNvPicPr preferRelativeResize="0"/>
              <p:nvPr/>
            </p:nvPicPr>
            <p:blipFill rotWithShape="1">
              <a:blip r:embed="rId8">
                <a:alphaModFix/>
              </a:blip>
              <a:srcRect b="0" l="0" r="0" t="0"/>
              <a:stretch/>
            </p:blipFill>
            <p:spPr>
              <a:xfrm>
                <a:off x="8924606" y="3801753"/>
                <a:ext cx="2132117" cy="2132117"/>
              </a:xfrm>
              <a:prstGeom prst="rect">
                <a:avLst/>
              </a:prstGeom>
              <a:noFill/>
              <a:ln>
                <a:noFill/>
              </a:ln>
            </p:spPr>
          </p:pic>
          <p:sp>
            <p:nvSpPr>
              <p:cNvPr id="288" name="Google Shape;288;p4"/>
              <p:cNvSpPr txBox="1"/>
              <p:nvPr/>
            </p:nvSpPr>
            <p:spPr>
              <a:xfrm>
                <a:off x="8492699" y="4636978"/>
                <a:ext cx="6174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PIL</a:t>
                </a:r>
                <a:endParaRPr/>
              </a:p>
            </p:txBody>
          </p:sp>
          <p:sp>
            <p:nvSpPr>
              <p:cNvPr id="289" name="Google Shape;289;p4"/>
              <p:cNvSpPr txBox="1"/>
              <p:nvPr/>
            </p:nvSpPr>
            <p:spPr>
              <a:xfrm>
                <a:off x="9110219" y="5384418"/>
                <a:ext cx="60946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1%</a:t>
                </a:r>
                <a:endParaRPr/>
              </a:p>
            </p:txBody>
          </p:sp>
          <p:sp>
            <p:nvSpPr>
              <p:cNvPr id="290" name="Google Shape;290;p4"/>
              <p:cNvSpPr txBox="1"/>
              <p:nvPr/>
            </p:nvSpPr>
            <p:spPr>
              <a:xfrm>
                <a:off x="9990664" y="5404006"/>
                <a:ext cx="8354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IT" sz="2400">
                    <a:solidFill>
                      <a:srgbClr val="FF0000"/>
                    </a:solidFill>
                    <a:latin typeface="Arial"/>
                    <a:ea typeface="Arial"/>
                    <a:cs typeface="Arial"/>
                    <a:sym typeface="Arial"/>
                  </a:rPr>
                  <a:t>16T$</a:t>
                </a:r>
                <a:endParaRPr/>
              </a:p>
            </p:txBody>
          </p:sp>
          <p:sp>
            <p:nvSpPr>
              <p:cNvPr id="291" name="Google Shape;291;p4"/>
              <p:cNvSpPr/>
              <p:nvPr/>
            </p:nvSpPr>
            <p:spPr>
              <a:xfrm rot="10800000">
                <a:off x="10923807" y="4476693"/>
                <a:ext cx="329697" cy="733563"/>
              </a:xfrm>
              <a:prstGeom prst="upArrow">
                <a:avLst>
                  <a:gd fmla="val 50000" name="adj1"/>
                  <a:gd fmla="val 50000" name="adj2"/>
                </a:avLst>
              </a:prstGeom>
              <a:solidFill>
                <a:srgbClr val="FF0000"/>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grpSp>
        <p:nvGrpSpPr>
          <p:cNvPr id="292" name="Google Shape;292;p4"/>
          <p:cNvGrpSpPr/>
          <p:nvPr/>
        </p:nvGrpSpPr>
        <p:grpSpPr>
          <a:xfrm>
            <a:off x="6676009" y="1536365"/>
            <a:ext cx="1349312" cy="683738"/>
            <a:chOff x="6676009" y="1536365"/>
            <a:chExt cx="1349312" cy="683738"/>
          </a:xfrm>
        </p:grpSpPr>
        <p:sp>
          <p:nvSpPr>
            <p:cNvPr id="293" name="Google Shape;293;p4"/>
            <p:cNvSpPr/>
            <p:nvPr/>
          </p:nvSpPr>
          <p:spPr>
            <a:xfrm>
              <a:off x="7283030" y="1536365"/>
              <a:ext cx="742291" cy="683738"/>
            </a:xfrm>
            <a:prstGeom prst="rightArrow">
              <a:avLst>
                <a:gd fmla="val 50000" name="adj1"/>
                <a:gd fmla="val 50000" name="adj2"/>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4"/>
            <p:cNvSpPr/>
            <p:nvPr/>
          </p:nvSpPr>
          <p:spPr>
            <a:xfrm>
              <a:off x="7036113" y="1707325"/>
              <a:ext cx="18103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4"/>
            <p:cNvSpPr/>
            <p:nvPr/>
          </p:nvSpPr>
          <p:spPr>
            <a:xfrm>
              <a:off x="6834179" y="1707678"/>
              <a:ext cx="13732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4"/>
            <p:cNvSpPr/>
            <p:nvPr/>
          </p:nvSpPr>
          <p:spPr>
            <a:xfrm>
              <a:off x="6676009" y="1710839"/>
              <a:ext cx="98145" cy="341817"/>
            </a:xfrm>
            <a:prstGeom prst="rect">
              <a:avLst/>
            </a:prstGeom>
            <a:solidFill>
              <a:srgbClr val="4892DC"/>
            </a:solidFill>
            <a:ln cap="flat" cmpd="sng" w="19050">
              <a:solidFill>
                <a:srgbClr val="4892D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97" name="Google Shape;297;p4"/>
          <p:cNvSpPr/>
          <p:nvPr/>
        </p:nvSpPr>
        <p:spPr>
          <a:xfrm>
            <a:off x="-7621" y="594956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298" name="Google Shape;298;p4"/>
          <p:cNvPicPr preferRelativeResize="0"/>
          <p:nvPr/>
        </p:nvPicPr>
        <p:blipFill rotWithShape="1">
          <a:blip r:embed="rId9">
            <a:alphaModFix/>
          </a:blip>
          <a:srcRect b="0" l="0" r="0" t="0"/>
          <a:stretch/>
        </p:blipFill>
        <p:spPr>
          <a:xfrm>
            <a:off x="274190" y="6000936"/>
            <a:ext cx="914400" cy="914400"/>
          </a:xfrm>
          <a:prstGeom prst="rect">
            <a:avLst/>
          </a:prstGeom>
          <a:noFill/>
          <a:ln>
            <a:noFill/>
          </a:ln>
        </p:spPr>
      </p:pic>
      <p:sp>
        <p:nvSpPr>
          <p:cNvPr id="299" name="Google Shape;299;p4"/>
          <p:cNvSpPr txBox="1"/>
          <p:nvPr/>
        </p:nvSpPr>
        <p:spPr>
          <a:xfrm>
            <a:off x="1368751" y="7094244"/>
            <a:ext cx="1660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rgbClr val="00B0F0"/>
                </a:solidFill>
                <a:latin typeface="Arial"/>
                <a:ea typeface="Arial"/>
                <a:cs typeface="Arial"/>
                <a:sym typeface="Arial"/>
              </a:rPr>
              <a:t>CONCETTI CHIAVE</a:t>
            </a:r>
            <a:endParaRPr/>
          </a:p>
        </p:txBody>
      </p:sp>
      <p:sp>
        <p:nvSpPr>
          <p:cNvPr id="300" name="Google Shape;300;p4"/>
          <p:cNvSpPr txBox="1"/>
          <p:nvPr/>
        </p:nvSpPr>
        <p:spPr>
          <a:xfrm>
            <a:off x="1368751" y="6545673"/>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PROBLEMA GENERALE</a:t>
            </a:r>
            <a:endParaRPr/>
          </a:p>
        </p:txBody>
      </p:sp>
      <p:sp>
        <p:nvSpPr>
          <p:cNvPr id="301" name="Google Shape;301;p4"/>
          <p:cNvSpPr/>
          <p:nvPr/>
        </p:nvSpPr>
        <p:spPr>
          <a:xfrm>
            <a:off x="-9487" y="722158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302" name="Google Shape;302;p4"/>
          <p:cNvPicPr preferRelativeResize="0"/>
          <p:nvPr/>
        </p:nvPicPr>
        <p:blipFill rotWithShape="1">
          <a:blip r:embed="rId10">
            <a:alphaModFix/>
          </a:blip>
          <a:srcRect b="0" l="0" r="0" t="0"/>
          <a:stretch/>
        </p:blipFill>
        <p:spPr>
          <a:xfrm>
            <a:off x="257214" y="7461354"/>
            <a:ext cx="914400" cy="914400"/>
          </a:xfrm>
          <a:prstGeom prst="rect">
            <a:avLst/>
          </a:prstGeom>
          <a:noFill/>
          <a:ln>
            <a:noFill/>
          </a:ln>
        </p:spPr>
      </p:pic>
      <p:sp>
        <p:nvSpPr>
          <p:cNvPr id="303" name="Google Shape;303;p4"/>
          <p:cNvSpPr txBox="1"/>
          <p:nvPr/>
        </p:nvSpPr>
        <p:spPr>
          <a:xfrm>
            <a:off x="1368751" y="6870898"/>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INQUADRAMENTO TESI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5"/>
          <p:cNvSpPr/>
          <p:nvPr/>
        </p:nvSpPr>
        <p:spPr>
          <a:xfrm>
            <a:off x="-7621" y="594956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310" name="Google Shape;310;p5"/>
          <p:cNvPicPr preferRelativeResize="0"/>
          <p:nvPr/>
        </p:nvPicPr>
        <p:blipFill rotWithShape="1">
          <a:blip r:embed="rId3">
            <a:alphaModFix/>
          </a:blip>
          <a:srcRect b="0" l="0" r="0" t="0"/>
          <a:stretch/>
        </p:blipFill>
        <p:spPr>
          <a:xfrm>
            <a:off x="274190" y="6000936"/>
            <a:ext cx="914400" cy="914400"/>
          </a:xfrm>
          <a:prstGeom prst="rect">
            <a:avLst/>
          </a:prstGeom>
          <a:noFill/>
          <a:ln>
            <a:noFill/>
          </a:ln>
        </p:spPr>
      </p:pic>
      <p:sp>
        <p:nvSpPr>
          <p:cNvPr id="311" name="Google Shape;311;p5"/>
          <p:cNvSpPr txBox="1"/>
          <p:nvPr/>
        </p:nvSpPr>
        <p:spPr>
          <a:xfrm>
            <a:off x="1368751" y="7094244"/>
            <a:ext cx="1660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400">
                <a:solidFill>
                  <a:srgbClr val="00B0F0"/>
                </a:solidFill>
                <a:latin typeface="Arial"/>
                <a:ea typeface="Arial"/>
                <a:cs typeface="Arial"/>
                <a:sym typeface="Arial"/>
              </a:rPr>
              <a:t>CONCETTI CHIAVE</a:t>
            </a:r>
            <a:endParaRPr/>
          </a:p>
        </p:txBody>
      </p:sp>
      <p:sp>
        <p:nvSpPr>
          <p:cNvPr id="312" name="Google Shape;312;p5"/>
          <p:cNvSpPr txBox="1"/>
          <p:nvPr/>
        </p:nvSpPr>
        <p:spPr>
          <a:xfrm>
            <a:off x="1368751" y="6545673"/>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PROBLEMA GENERALE</a:t>
            </a:r>
            <a:endParaRPr/>
          </a:p>
        </p:txBody>
      </p:sp>
      <p:sp>
        <p:nvSpPr>
          <p:cNvPr id="313" name="Google Shape;313;p5"/>
          <p:cNvSpPr/>
          <p:nvPr/>
        </p:nvSpPr>
        <p:spPr>
          <a:xfrm>
            <a:off x="-9487" y="722158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314" name="Google Shape;314;p5"/>
          <p:cNvPicPr preferRelativeResize="0"/>
          <p:nvPr/>
        </p:nvPicPr>
        <p:blipFill rotWithShape="1">
          <a:blip r:embed="rId4">
            <a:alphaModFix/>
          </a:blip>
          <a:srcRect b="0" l="0" r="0" t="0"/>
          <a:stretch/>
        </p:blipFill>
        <p:spPr>
          <a:xfrm>
            <a:off x="257214" y="7461354"/>
            <a:ext cx="914400" cy="914400"/>
          </a:xfrm>
          <a:prstGeom prst="rect">
            <a:avLst/>
          </a:prstGeom>
          <a:noFill/>
          <a:ln>
            <a:noFill/>
          </a:ln>
        </p:spPr>
      </p:pic>
      <p:sp>
        <p:nvSpPr>
          <p:cNvPr id="315" name="Google Shape;315;p5"/>
          <p:cNvSpPr txBox="1"/>
          <p:nvPr/>
        </p:nvSpPr>
        <p:spPr>
          <a:xfrm>
            <a:off x="1368751" y="6870898"/>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INQUADRAMENTO TESI</a:t>
            </a:r>
            <a:endParaRPr/>
          </a:p>
        </p:txBody>
      </p:sp>
      <p:pic>
        <p:nvPicPr>
          <p:cNvPr id="316" name="Google Shape;316;p5"/>
          <p:cNvPicPr preferRelativeResize="0"/>
          <p:nvPr/>
        </p:nvPicPr>
        <p:blipFill rotWithShape="1">
          <a:blip r:embed="rId5">
            <a:alphaModFix/>
          </a:blip>
          <a:srcRect b="0" l="0" r="0" t="0"/>
          <a:stretch/>
        </p:blipFill>
        <p:spPr>
          <a:xfrm>
            <a:off x="5476037" y="347665"/>
            <a:ext cx="6074664" cy="6074664"/>
          </a:xfrm>
          <a:prstGeom prst="rect">
            <a:avLst/>
          </a:prstGeom>
          <a:noFill/>
          <a:ln>
            <a:noFill/>
          </a:ln>
        </p:spPr>
      </p:pic>
      <p:grpSp>
        <p:nvGrpSpPr>
          <p:cNvPr id="317" name="Google Shape;317;p5"/>
          <p:cNvGrpSpPr/>
          <p:nvPr/>
        </p:nvGrpSpPr>
        <p:grpSpPr>
          <a:xfrm>
            <a:off x="2719072" y="2938007"/>
            <a:ext cx="1760786" cy="1707469"/>
            <a:chOff x="1458388" y="1027586"/>
            <a:chExt cx="1760786" cy="1707469"/>
          </a:xfrm>
        </p:grpSpPr>
        <p:pic>
          <p:nvPicPr>
            <p:cNvPr descr="Medicina con riempimento a tinta unita" id="318" name="Google Shape;318;p5"/>
            <p:cNvPicPr preferRelativeResize="0"/>
            <p:nvPr/>
          </p:nvPicPr>
          <p:blipFill rotWithShape="1">
            <a:blip r:embed="rId6">
              <a:alphaModFix/>
            </a:blip>
            <a:srcRect b="0" l="0" r="0" t="0"/>
            <a:stretch/>
          </p:blipFill>
          <p:spPr>
            <a:xfrm>
              <a:off x="1755683" y="1269817"/>
              <a:ext cx="1272020" cy="1272020"/>
            </a:xfrm>
            <a:prstGeom prst="rect">
              <a:avLst/>
            </a:prstGeom>
            <a:noFill/>
            <a:ln>
              <a:noFill/>
            </a:ln>
          </p:spPr>
        </p:pic>
        <p:sp>
          <p:nvSpPr>
            <p:cNvPr id="319" name="Google Shape;319;p5"/>
            <p:cNvSpPr/>
            <p:nvPr/>
          </p:nvSpPr>
          <p:spPr>
            <a:xfrm>
              <a:off x="1458388" y="1027586"/>
              <a:ext cx="1760786" cy="1707469"/>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20" name="Google Shape;320;p5"/>
          <p:cNvGrpSpPr/>
          <p:nvPr/>
        </p:nvGrpSpPr>
        <p:grpSpPr>
          <a:xfrm>
            <a:off x="794166" y="2920182"/>
            <a:ext cx="1760786" cy="1707469"/>
            <a:chOff x="1458388" y="3384997"/>
            <a:chExt cx="1760786" cy="1707469"/>
          </a:xfrm>
        </p:grpSpPr>
        <p:grpSp>
          <p:nvGrpSpPr>
            <p:cNvPr id="321" name="Google Shape;321;p5"/>
            <p:cNvGrpSpPr/>
            <p:nvPr/>
          </p:nvGrpSpPr>
          <p:grpSpPr>
            <a:xfrm>
              <a:off x="1881581" y="3384997"/>
              <a:ext cx="914400" cy="1680703"/>
              <a:chOff x="1881581" y="3384997"/>
              <a:chExt cx="914400" cy="1680703"/>
            </a:xfrm>
          </p:grpSpPr>
          <p:pic>
            <p:nvPicPr>
              <p:cNvPr descr="Gruppo di uomini con riempimento a tinta unita" id="322" name="Google Shape;322;p5"/>
              <p:cNvPicPr preferRelativeResize="0"/>
              <p:nvPr/>
            </p:nvPicPr>
            <p:blipFill rotWithShape="1">
              <a:blip r:embed="rId7">
                <a:alphaModFix/>
              </a:blip>
              <a:srcRect b="0" l="0" r="0" t="0"/>
              <a:stretch/>
            </p:blipFill>
            <p:spPr>
              <a:xfrm>
                <a:off x="1881581" y="4151300"/>
                <a:ext cx="914400" cy="914400"/>
              </a:xfrm>
              <a:prstGeom prst="rect">
                <a:avLst/>
              </a:prstGeom>
              <a:noFill/>
              <a:ln>
                <a:noFill/>
              </a:ln>
            </p:spPr>
          </p:pic>
          <p:pic>
            <p:nvPicPr>
              <p:cNvPr descr="Medico (femminile) con riempimento a tinta unita" id="323" name="Google Shape;323;p5"/>
              <p:cNvPicPr preferRelativeResize="0"/>
              <p:nvPr/>
            </p:nvPicPr>
            <p:blipFill rotWithShape="1">
              <a:blip r:embed="rId8">
                <a:alphaModFix/>
              </a:blip>
              <a:srcRect b="0" l="0" r="0" t="0"/>
              <a:stretch/>
            </p:blipFill>
            <p:spPr>
              <a:xfrm>
                <a:off x="1881581" y="3384997"/>
                <a:ext cx="914400" cy="914400"/>
              </a:xfrm>
              <a:prstGeom prst="rect">
                <a:avLst/>
              </a:prstGeom>
              <a:noFill/>
              <a:ln>
                <a:noFill/>
              </a:ln>
            </p:spPr>
          </p:pic>
        </p:grpSp>
        <p:sp>
          <p:nvSpPr>
            <p:cNvPr id="324" name="Google Shape;324;p5"/>
            <p:cNvSpPr/>
            <p:nvPr/>
          </p:nvSpPr>
          <p:spPr>
            <a:xfrm>
              <a:off x="1458388" y="3384997"/>
              <a:ext cx="1760786" cy="1707469"/>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25" name="Google Shape;325;p5"/>
          <p:cNvGrpSpPr/>
          <p:nvPr/>
        </p:nvGrpSpPr>
        <p:grpSpPr>
          <a:xfrm>
            <a:off x="1756619" y="1481907"/>
            <a:ext cx="1760786" cy="1707469"/>
            <a:chOff x="3292058" y="2227945"/>
            <a:chExt cx="1760786" cy="1707469"/>
          </a:xfrm>
        </p:grpSpPr>
        <p:pic>
          <p:nvPicPr>
            <p:cNvPr descr="Ricerca con riempimento a tinta unita" id="326" name="Google Shape;326;p5"/>
            <p:cNvPicPr preferRelativeResize="0"/>
            <p:nvPr/>
          </p:nvPicPr>
          <p:blipFill rotWithShape="1">
            <a:blip r:embed="rId9">
              <a:alphaModFix/>
            </a:blip>
            <a:srcRect b="0" l="0" r="0" t="0"/>
            <a:stretch/>
          </p:blipFill>
          <p:spPr>
            <a:xfrm>
              <a:off x="3797311" y="2624480"/>
              <a:ext cx="914400" cy="914400"/>
            </a:xfrm>
            <a:prstGeom prst="rect">
              <a:avLst/>
            </a:prstGeom>
            <a:noFill/>
            <a:ln>
              <a:noFill/>
            </a:ln>
          </p:spPr>
        </p:pic>
        <p:sp>
          <p:nvSpPr>
            <p:cNvPr id="327" name="Google Shape;327;p5"/>
            <p:cNvSpPr/>
            <p:nvPr/>
          </p:nvSpPr>
          <p:spPr>
            <a:xfrm>
              <a:off x="3292058" y="2227945"/>
              <a:ext cx="1760786" cy="1707469"/>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Alberta WaterPortal | Wastewater Treatment Plants - Alberta WaterPortal" id="333" name="Google Shape;333;p6"/>
          <p:cNvPicPr preferRelativeResize="0"/>
          <p:nvPr/>
        </p:nvPicPr>
        <p:blipFill rotWithShape="1">
          <a:blip r:embed="rId3">
            <a:alphaModFix/>
          </a:blip>
          <a:srcRect b="0" l="0" r="0" t="0"/>
          <a:stretch/>
        </p:blipFill>
        <p:spPr>
          <a:xfrm>
            <a:off x="4339452" y="2512657"/>
            <a:ext cx="3722430" cy="2352576"/>
          </a:xfrm>
          <a:prstGeom prst="rect">
            <a:avLst/>
          </a:prstGeom>
          <a:noFill/>
          <a:ln>
            <a:noFill/>
          </a:ln>
        </p:spPr>
      </p:pic>
      <p:pic>
        <p:nvPicPr>
          <p:cNvPr descr="Immagine che contiene clipart, cartone animato, creatività, illustrazione&#10;&#10;Descrizione generata automaticamente" id="334" name="Google Shape;334;p6"/>
          <p:cNvPicPr preferRelativeResize="0"/>
          <p:nvPr/>
        </p:nvPicPr>
        <p:blipFill rotWithShape="1">
          <a:blip r:embed="rId4">
            <a:alphaModFix/>
          </a:blip>
          <a:srcRect b="0" l="0" r="0" t="0"/>
          <a:stretch/>
        </p:blipFill>
        <p:spPr>
          <a:xfrm>
            <a:off x="2550346" y="159480"/>
            <a:ext cx="934912" cy="934912"/>
          </a:xfrm>
          <a:prstGeom prst="rect">
            <a:avLst/>
          </a:prstGeom>
          <a:noFill/>
          <a:ln>
            <a:noFill/>
          </a:ln>
        </p:spPr>
      </p:pic>
      <p:grpSp>
        <p:nvGrpSpPr>
          <p:cNvPr id="335" name="Google Shape;335;p6"/>
          <p:cNvGrpSpPr/>
          <p:nvPr/>
        </p:nvGrpSpPr>
        <p:grpSpPr>
          <a:xfrm>
            <a:off x="1463282" y="2270143"/>
            <a:ext cx="912321" cy="954442"/>
            <a:chOff x="3208861" y="880902"/>
            <a:chExt cx="912321" cy="954442"/>
          </a:xfrm>
        </p:grpSpPr>
        <p:sp>
          <p:nvSpPr>
            <p:cNvPr id="336" name="Google Shape;336;p6"/>
            <p:cNvSpPr/>
            <p:nvPr/>
          </p:nvSpPr>
          <p:spPr>
            <a:xfrm>
              <a:off x="3208861" y="880902"/>
              <a:ext cx="912321" cy="954442"/>
            </a:xfrm>
            <a:prstGeom prst="ellipse">
              <a:avLst/>
            </a:prstGeom>
            <a:solidFill>
              <a:srgbClr val="8CD8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clipart, Elementi grafici, design, illustrazione&#10;&#10;Descrizione generata automaticamente" id="337" name="Google Shape;337;p6"/>
            <p:cNvPicPr preferRelativeResize="0"/>
            <p:nvPr/>
          </p:nvPicPr>
          <p:blipFill rotWithShape="1">
            <a:blip r:embed="rId5">
              <a:alphaModFix/>
            </a:blip>
            <a:srcRect b="0" l="0" r="0" t="0"/>
            <a:stretch/>
          </p:blipFill>
          <p:spPr>
            <a:xfrm>
              <a:off x="3318588" y="996406"/>
              <a:ext cx="692865" cy="692865"/>
            </a:xfrm>
            <a:prstGeom prst="rect">
              <a:avLst/>
            </a:prstGeom>
            <a:noFill/>
            <a:ln>
              <a:noFill/>
            </a:ln>
          </p:spPr>
        </p:pic>
      </p:grpSp>
      <p:grpSp>
        <p:nvGrpSpPr>
          <p:cNvPr id="338" name="Google Shape;338;p6"/>
          <p:cNvGrpSpPr/>
          <p:nvPr/>
        </p:nvGrpSpPr>
        <p:grpSpPr>
          <a:xfrm>
            <a:off x="1368751" y="4356819"/>
            <a:ext cx="912321" cy="954442"/>
            <a:chOff x="1389050" y="802719"/>
            <a:chExt cx="912321" cy="954442"/>
          </a:xfrm>
        </p:grpSpPr>
        <p:sp>
          <p:nvSpPr>
            <p:cNvPr id="339" name="Google Shape;339;p6"/>
            <p:cNvSpPr/>
            <p:nvPr/>
          </p:nvSpPr>
          <p:spPr>
            <a:xfrm>
              <a:off x="1389050" y="802719"/>
              <a:ext cx="912321" cy="954442"/>
            </a:xfrm>
            <a:prstGeom prst="ellipse">
              <a:avLst/>
            </a:prstGeom>
            <a:solidFill>
              <a:srgbClr val="8CD8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simbolo, design&#10;&#10;Descrizione generata automaticamente" id="340" name="Google Shape;340;p6"/>
            <p:cNvPicPr preferRelativeResize="0"/>
            <p:nvPr/>
          </p:nvPicPr>
          <p:blipFill rotWithShape="1">
            <a:blip r:embed="rId6">
              <a:alphaModFix/>
            </a:blip>
            <a:srcRect b="0" l="0" r="0" t="0"/>
            <a:stretch/>
          </p:blipFill>
          <p:spPr>
            <a:xfrm>
              <a:off x="1498777" y="933507"/>
              <a:ext cx="692866" cy="692866"/>
            </a:xfrm>
            <a:prstGeom prst="rect">
              <a:avLst/>
            </a:prstGeom>
            <a:noFill/>
            <a:ln>
              <a:noFill/>
            </a:ln>
          </p:spPr>
        </p:pic>
      </p:grpSp>
      <p:grpSp>
        <p:nvGrpSpPr>
          <p:cNvPr id="341" name="Google Shape;341;p6"/>
          <p:cNvGrpSpPr/>
          <p:nvPr/>
        </p:nvGrpSpPr>
        <p:grpSpPr>
          <a:xfrm>
            <a:off x="3427132" y="2805510"/>
            <a:ext cx="912321" cy="954442"/>
            <a:chOff x="815999" y="1968437"/>
            <a:chExt cx="912321" cy="954442"/>
          </a:xfrm>
        </p:grpSpPr>
        <p:sp>
          <p:nvSpPr>
            <p:cNvPr id="342" name="Google Shape;342;p6"/>
            <p:cNvSpPr/>
            <p:nvPr/>
          </p:nvSpPr>
          <p:spPr>
            <a:xfrm>
              <a:off x="815999" y="1968437"/>
              <a:ext cx="912321" cy="954442"/>
            </a:xfrm>
            <a:prstGeom prst="ellipse">
              <a:avLst/>
            </a:prstGeom>
            <a:solidFill>
              <a:srgbClr val="8CD87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magine che contiene design, schermata, clipart, Elementi grafici&#10;&#10;Descrizione generata automaticamente" id="343" name="Google Shape;343;p6"/>
            <p:cNvPicPr preferRelativeResize="0"/>
            <p:nvPr/>
          </p:nvPicPr>
          <p:blipFill rotWithShape="1">
            <a:blip r:embed="rId7">
              <a:alphaModFix/>
            </a:blip>
            <a:srcRect b="0" l="0" r="0" t="0"/>
            <a:stretch/>
          </p:blipFill>
          <p:spPr>
            <a:xfrm>
              <a:off x="921971" y="2096835"/>
              <a:ext cx="700376" cy="700376"/>
            </a:xfrm>
            <a:prstGeom prst="rect">
              <a:avLst/>
            </a:prstGeom>
            <a:noFill/>
            <a:ln>
              <a:noFill/>
            </a:ln>
          </p:spPr>
        </p:pic>
      </p:grpSp>
      <p:pic>
        <p:nvPicPr>
          <p:cNvPr descr="Immagine che contiene clipart, Cartoni animati, Elementi grafici, illustrazione&#10;&#10;Descrizione generata automaticamente" id="344" name="Google Shape;344;p6"/>
          <p:cNvPicPr preferRelativeResize="0"/>
          <p:nvPr/>
        </p:nvPicPr>
        <p:blipFill rotWithShape="1">
          <a:blip r:embed="rId8">
            <a:alphaModFix/>
          </a:blip>
          <a:srcRect b="0" l="0" r="0" t="0"/>
          <a:stretch/>
        </p:blipFill>
        <p:spPr>
          <a:xfrm>
            <a:off x="8778429" y="2771263"/>
            <a:ext cx="1681174" cy="1681174"/>
          </a:xfrm>
          <a:prstGeom prst="rect">
            <a:avLst/>
          </a:prstGeom>
          <a:noFill/>
          <a:ln>
            <a:noFill/>
          </a:ln>
        </p:spPr>
      </p:pic>
      <p:grpSp>
        <p:nvGrpSpPr>
          <p:cNvPr id="345" name="Google Shape;345;p6"/>
          <p:cNvGrpSpPr/>
          <p:nvPr/>
        </p:nvGrpSpPr>
        <p:grpSpPr>
          <a:xfrm>
            <a:off x="1641697" y="3282731"/>
            <a:ext cx="1709236" cy="934912"/>
            <a:chOff x="4653021" y="1675557"/>
            <a:chExt cx="2203081" cy="1172345"/>
          </a:xfrm>
        </p:grpSpPr>
        <p:pic>
          <p:nvPicPr>
            <p:cNvPr descr="Immagine che contiene schermata, pixel&#10;&#10;Descrizione generata automaticamente" id="346" name="Google Shape;346;p6"/>
            <p:cNvPicPr preferRelativeResize="0"/>
            <p:nvPr/>
          </p:nvPicPr>
          <p:blipFill rotWithShape="1">
            <a:blip r:embed="rId9">
              <a:alphaModFix/>
            </a:blip>
            <a:srcRect b="0" l="0" r="0" t="0"/>
            <a:stretch/>
          </p:blipFill>
          <p:spPr>
            <a:xfrm>
              <a:off x="4653021" y="1676720"/>
              <a:ext cx="1171182" cy="1171182"/>
            </a:xfrm>
            <a:prstGeom prst="rect">
              <a:avLst/>
            </a:prstGeom>
            <a:noFill/>
            <a:ln>
              <a:noFill/>
            </a:ln>
          </p:spPr>
        </p:pic>
        <p:pic>
          <p:nvPicPr>
            <p:cNvPr descr="Immagine che contiene schermata, pixel&#10;&#10;Descrizione generata automaticamente" id="347" name="Google Shape;347;p6"/>
            <p:cNvPicPr preferRelativeResize="0"/>
            <p:nvPr/>
          </p:nvPicPr>
          <p:blipFill rotWithShape="1">
            <a:blip r:embed="rId9">
              <a:alphaModFix/>
            </a:blip>
            <a:srcRect b="0" l="0" r="0" t="0"/>
            <a:stretch/>
          </p:blipFill>
          <p:spPr>
            <a:xfrm>
              <a:off x="5684920" y="1675557"/>
              <a:ext cx="1171182" cy="1171182"/>
            </a:xfrm>
            <a:prstGeom prst="rect">
              <a:avLst/>
            </a:prstGeom>
            <a:noFill/>
            <a:ln>
              <a:noFill/>
            </a:ln>
          </p:spPr>
        </p:pic>
      </p:grpSp>
      <p:sp>
        <p:nvSpPr>
          <p:cNvPr id="348" name="Google Shape;348;p6"/>
          <p:cNvSpPr/>
          <p:nvPr/>
        </p:nvSpPr>
        <p:spPr>
          <a:xfrm>
            <a:off x="6639472" y="1506189"/>
            <a:ext cx="3270997" cy="954442"/>
          </a:xfrm>
          <a:prstGeom prst="uturnArrow">
            <a:avLst>
              <a:gd fmla="val 14030" name="adj1"/>
              <a:gd fmla="val 25000" name="adj2"/>
              <a:gd fmla="val 33776" name="adj3"/>
              <a:gd fmla="val 66224" name="adj4"/>
              <a:gd fmla="val 100000" name="adj5"/>
            </a:avLst>
          </a:prstGeom>
          <a:gradFill>
            <a:gsLst>
              <a:gs pos="0">
                <a:srgbClr val="449A8C"/>
              </a:gs>
              <a:gs pos="24000">
                <a:srgbClr val="449A8C"/>
              </a:gs>
              <a:gs pos="63000">
                <a:srgbClr val="5ECBF4"/>
              </a:gs>
              <a:gs pos="100000">
                <a:srgbClr val="5ECBF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6"/>
          <p:cNvSpPr/>
          <p:nvPr/>
        </p:nvSpPr>
        <p:spPr>
          <a:xfrm rot="10800000">
            <a:off x="6590534" y="4962253"/>
            <a:ext cx="3270997" cy="954442"/>
          </a:xfrm>
          <a:prstGeom prst="uturnArrow">
            <a:avLst>
              <a:gd fmla="val 14030" name="adj1"/>
              <a:gd fmla="val 25000" name="adj2"/>
              <a:gd fmla="val 33776" name="adj3"/>
              <a:gd fmla="val 66224" name="adj4"/>
              <a:gd fmla="val 100000" name="adj5"/>
            </a:avLst>
          </a:prstGeom>
          <a:solidFill>
            <a:srgbClr val="43AFE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6"/>
          <p:cNvSpPr/>
          <p:nvPr/>
        </p:nvSpPr>
        <p:spPr>
          <a:xfrm flipH="1" rot="10800000">
            <a:off x="2538646" y="4962253"/>
            <a:ext cx="3270997" cy="954442"/>
          </a:xfrm>
          <a:prstGeom prst="uturnArrow">
            <a:avLst>
              <a:gd fmla="val 14030" name="adj1"/>
              <a:gd fmla="val 25000" name="adj2"/>
              <a:gd fmla="val 33776" name="adj3"/>
              <a:gd fmla="val 66224" name="adj4"/>
              <a:gd fmla="val 100000" name="adj5"/>
            </a:avLst>
          </a:prstGeom>
          <a:solidFill>
            <a:srgbClr val="449A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6"/>
          <p:cNvSpPr/>
          <p:nvPr/>
        </p:nvSpPr>
        <p:spPr>
          <a:xfrm flipH="1">
            <a:off x="2341811" y="1603209"/>
            <a:ext cx="3270997" cy="954442"/>
          </a:xfrm>
          <a:prstGeom prst="uturnArrow">
            <a:avLst>
              <a:gd fmla="val 14030" name="adj1"/>
              <a:gd fmla="val 25000" name="adj2"/>
              <a:gd fmla="val 33776" name="adj3"/>
              <a:gd fmla="val 66224" name="adj4"/>
              <a:gd fmla="val 100000" name="adj5"/>
            </a:avLst>
          </a:prstGeom>
          <a:gradFill>
            <a:gsLst>
              <a:gs pos="0">
                <a:srgbClr val="449A8C"/>
              </a:gs>
              <a:gs pos="24000">
                <a:srgbClr val="449A8C"/>
              </a:gs>
              <a:gs pos="63000">
                <a:srgbClr val="5ECBF4"/>
              </a:gs>
              <a:gs pos="100000">
                <a:srgbClr val="5ECBF4"/>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Immagine che contiene Elementi grafici, schermata, clipart, grafica&#10;&#10;Descrizione generata automaticamente" id="352" name="Google Shape;352;p6"/>
          <p:cNvPicPr preferRelativeResize="0"/>
          <p:nvPr/>
        </p:nvPicPr>
        <p:blipFill rotWithShape="1">
          <a:blip r:embed="rId10">
            <a:alphaModFix/>
          </a:blip>
          <a:srcRect b="0" l="0" r="0" t="0"/>
          <a:stretch/>
        </p:blipFill>
        <p:spPr>
          <a:xfrm>
            <a:off x="7956164" y="1253095"/>
            <a:ext cx="827335" cy="827335"/>
          </a:xfrm>
          <a:prstGeom prst="rect">
            <a:avLst/>
          </a:prstGeom>
          <a:noFill/>
          <a:ln>
            <a:noFill/>
          </a:ln>
        </p:spPr>
      </p:pic>
      <p:pic>
        <p:nvPicPr>
          <p:cNvPr descr="Immagine che contiene clipart, emoticon, Elementi grafici, sorridente&#10;&#10;Descrizione generata automaticamente" id="353" name="Google Shape;353;p6"/>
          <p:cNvPicPr preferRelativeResize="0"/>
          <p:nvPr/>
        </p:nvPicPr>
        <p:blipFill rotWithShape="1">
          <a:blip r:embed="rId11">
            <a:alphaModFix/>
          </a:blip>
          <a:srcRect b="0" l="0" r="0" t="0"/>
          <a:stretch/>
        </p:blipFill>
        <p:spPr>
          <a:xfrm>
            <a:off x="3427132" y="5180473"/>
            <a:ext cx="1197337" cy="1197337"/>
          </a:xfrm>
          <a:prstGeom prst="rect">
            <a:avLst/>
          </a:prstGeom>
          <a:noFill/>
          <a:ln>
            <a:noFill/>
          </a:ln>
        </p:spPr>
      </p:pic>
      <p:sp>
        <p:nvSpPr>
          <p:cNvPr id="354" name="Google Shape;354;p6"/>
          <p:cNvSpPr/>
          <p:nvPr/>
        </p:nvSpPr>
        <p:spPr>
          <a:xfrm rot="-5400000">
            <a:off x="2869301" y="1067803"/>
            <a:ext cx="624483" cy="703123"/>
          </a:xfrm>
          <a:prstGeom prst="bentArrow">
            <a:avLst>
              <a:gd fmla="val 19411" name="adj1"/>
              <a:gd fmla="val 25000" name="adj2"/>
              <a:gd fmla="val 25000" name="adj3"/>
              <a:gd fmla="val 43750" name="adj4"/>
            </a:avLst>
          </a:prstGeom>
          <a:gradFill>
            <a:gsLst>
              <a:gs pos="0">
                <a:srgbClr val="61CBF4"/>
              </a:gs>
              <a:gs pos="100000">
                <a:srgbClr val="4892DC"/>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6"/>
          <p:cNvSpPr/>
          <p:nvPr/>
        </p:nvSpPr>
        <p:spPr>
          <a:xfrm>
            <a:off x="3158221" y="5053205"/>
            <a:ext cx="1731078" cy="1451871"/>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6"/>
          <p:cNvSpPr/>
          <p:nvPr/>
        </p:nvSpPr>
        <p:spPr>
          <a:xfrm>
            <a:off x="-7621" y="594956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357" name="Google Shape;357;p6"/>
          <p:cNvPicPr preferRelativeResize="0"/>
          <p:nvPr/>
        </p:nvPicPr>
        <p:blipFill rotWithShape="1">
          <a:blip r:embed="rId12">
            <a:alphaModFix/>
          </a:blip>
          <a:srcRect b="0" l="0" r="0" t="0"/>
          <a:stretch/>
        </p:blipFill>
        <p:spPr>
          <a:xfrm>
            <a:off x="274190" y="6000936"/>
            <a:ext cx="914400" cy="914400"/>
          </a:xfrm>
          <a:prstGeom prst="rect">
            <a:avLst/>
          </a:prstGeom>
          <a:noFill/>
          <a:ln>
            <a:noFill/>
          </a:ln>
        </p:spPr>
      </p:pic>
      <p:sp>
        <p:nvSpPr>
          <p:cNvPr id="358" name="Google Shape;358;p6"/>
          <p:cNvSpPr txBox="1"/>
          <p:nvPr/>
        </p:nvSpPr>
        <p:spPr>
          <a:xfrm>
            <a:off x="1368751" y="6542981"/>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INQUADRAMENTO TESI</a:t>
            </a:r>
            <a:endParaRPr/>
          </a:p>
        </p:txBody>
      </p:sp>
      <p:sp>
        <p:nvSpPr>
          <p:cNvPr id="359" name="Google Shape;359;p6"/>
          <p:cNvSpPr/>
          <p:nvPr/>
        </p:nvSpPr>
        <p:spPr>
          <a:xfrm>
            <a:off x="-9487" y="722158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360" name="Google Shape;360;p6"/>
          <p:cNvPicPr preferRelativeResize="0"/>
          <p:nvPr/>
        </p:nvPicPr>
        <p:blipFill rotWithShape="1">
          <a:blip r:embed="rId13">
            <a:alphaModFix/>
          </a:blip>
          <a:srcRect b="0" l="0" r="0" t="0"/>
          <a:stretch/>
        </p:blipFill>
        <p:spPr>
          <a:xfrm>
            <a:off x="257214" y="7461354"/>
            <a:ext cx="914400" cy="914400"/>
          </a:xfrm>
          <a:prstGeom prst="rect">
            <a:avLst/>
          </a:prstGeom>
          <a:noFill/>
          <a:ln>
            <a:noFill/>
          </a:ln>
        </p:spPr>
      </p:pic>
      <p:sp>
        <p:nvSpPr>
          <p:cNvPr id="361" name="Google Shape;361;p6"/>
          <p:cNvSpPr txBox="1"/>
          <p:nvPr/>
        </p:nvSpPr>
        <p:spPr>
          <a:xfrm>
            <a:off x="1367818" y="7815001"/>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
        <p:nvSpPr>
          <p:cNvPr id="362" name="Google Shape;362;p6"/>
          <p:cNvSpPr txBox="1"/>
          <p:nvPr/>
        </p:nvSpPr>
        <p:spPr>
          <a:xfrm>
            <a:off x="1367818" y="6947996"/>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PROBLEMA GENERALE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Immagine che contiene bottiglia, design&#10;&#10;Descrizione generata automaticamente" id="368" name="Google Shape;368;p7"/>
          <p:cNvPicPr preferRelativeResize="0"/>
          <p:nvPr/>
        </p:nvPicPr>
        <p:blipFill rotWithShape="1">
          <a:blip r:embed="rId3">
            <a:alphaModFix/>
          </a:blip>
          <a:srcRect b="0" l="0" r="0" t="0"/>
          <a:stretch/>
        </p:blipFill>
        <p:spPr>
          <a:xfrm>
            <a:off x="2597513" y="1292860"/>
            <a:ext cx="400742" cy="400742"/>
          </a:xfrm>
          <a:prstGeom prst="rect">
            <a:avLst/>
          </a:prstGeom>
          <a:noFill/>
          <a:ln>
            <a:noFill/>
          </a:ln>
        </p:spPr>
      </p:pic>
      <p:pic>
        <p:nvPicPr>
          <p:cNvPr descr="Immagine che contiene testo, poster, logo, Carattere&#10;&#10;Descrizione generata automaticamente" id="369" name="Google Shape;369;p7"/>
          <p:cNvPicPr preferRelativeResize="0"/>
          <p:nvPr/>
        </p:nvPicPr>
        <p:blipFill rotWithShape="1">
          <a:blip r:embed="rId4">
            <a:alphaModFix/>
          </a:blip>
          <a:srcRect b="0" l="0" r="0" t="0"/>
          <a:stretch/>
        </p:blipFill>
        <p:spPr>
          <a:xfrm>
            <a:off x="67909" y="62139"/>
            <a:ext cx="912307" cy="1145155"/>
          </a:xfrm>
          <a:prstGeom prst="rect">
            <a:avLst/>
          </a:prstGeom>
          <a:noFill/>
          <a:ln>
            <a:noFill/>
          </a:ln>
        </p:spPr>
      </p:pic>
      <p:pic>
        <p:nvPicPr>
          <p:cNvPr descr="Immagine che contiene Elementi grafici, design, creatività&#10;&#10;Descrizione generata automaticamente" id="370" name="Google Shape;370;p7"/>
          <p:cNvPicPr preferRelativeResize="0"/>
          <p:nvPr/>
        </p:nvPicPr>
        <p:blipFill rotWithShape="1">
          <a:blip r:embed="rId5">
            <a:alphaModFix/>
          </a:blip>
          <a:srcRect b="0" l="0" r="0" t="0"/>
          <a:stretch/>
        </p:blipFill>
        <p:spPr>
          <a:xfrm>
            <a:off x="2208524" y="474740"/>
            <a:ext cx="3626760" cy="1408397"/>
          </a:xfrm>
          <a:prstGeom prst="rect">
            <a:avLst/>
          </a:prstGeom>
          <a:noFill/>
          <a:ln>
            <a:noFill/>
          </a:ln>
        </p:spPr>
      </p:pic>
      <p:pic>
        <p:nvPicPr>
          <p:cNvPr descr="Immagine che contiene Elementi grafici, schermata, clipart, grafica&#10;&#10;Descrizione generata automaticamente" id="371" name="Google Shape;371;p7"/>
          <p:cNvPicPr preferRelativeResize="0"/>
          <p:nvPr/>
        </p:nvPicPr>
        <p:blipFill rotWithShape="1">
          <a:blip r:embed="rId6">
            <a:alphaModFix/>
          </a:blip>
          <a:srcRect b="0" l="0" r="0" t="0"/>
          <a:stretch/>
        </p:blipFill>
        <p:spPr>
          <a:xfrm>
            <a:off x="1960529" y="419633"/>
            <a:ext cx="1273969" cy="1273969"/>
          </a:xfrm>
          <a:prstGeom prst="rect">
            <a:avLst/>
          </a:prstGeom>
          <a:noFill/>
          <a:ln>
            <a:noFill/>
          </a:ln>
        </p:spPr>
      </p:pic>
      <p:sp>
        <p:nvSpPr>
          <p:cNvPr id="372" name="Google Shape;372;p7"/>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373" name="Google Shape;373;p7"/>
          <p:cNvPicPr preferRelativeResize="0"/>
          <p:nvPr/>
        </p:nvPicPr>
        <p:blipFill rotWithShape="1">
          <a:blip r:embed="rId7">
            <a:alphaModFix/>
          </a:blip>
          <a:srcRect b="0" l="0" r="0" t="0"/>
          <a:stretch/>
        </p:blipFill>
        <p:spPr>
          <a:xfrm>
            <a:off x="253650" y="6958114"/>
            <a:ext cx="914400" cy="914400"/>
          </a:xfrm>
          <a:prstGeom prst="rect">
            <a:avLst/>
          </a:prstGeom>
          <a:noFill/>
          <a:ln>
            <a:noFill/>
          </a:ln>
        </p:spPr>
      </p:pic>
      <p:sp>
        <p:nvSpPr>
          <p:cNvPr id="374" name="Google Shape;374;p7"/>
          <p:cNvSpPr txBox="1"/>
          <p:nvPr/>
        </p:nvSpPr>
        <p:spPr>
          <a:xfrm>
            <a:off x="1366885" y="7551531"/>
            <a:ext cx="16608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00B0F0"/>
                </a:solidFill>
                <a:latin typeface="Arial"/>
                <a:ea typeface="Arial"/>
                <a:cs typeface="Arial"/>
                <a:sym typeface="Arial"/>
              </a:rPr>
              <a:t>INQUADRAMENTO TESI</a:t>
            </a:r>
            <a:endParaRPr/>
          </a:p>
        </p:txBody>
      </p:sp>
      <p:sp>
        <p:nvSpPr>
          <p:cNvPr id="375" name="Google Shape;375;p7"/>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376" name="Google Shape;376;p7"/>
          <p:cNvPicPr preferRelativeResize="0"/>
          <p:nvPr/>
        </p:nvPicPr>
        <p:blipFill rotWithShape="1">
          <a:blip r:embed="rId8">
            <a:alphaModFix/>
          </a:blip>
          <a:srcRect b="0" l="0" r="0" t="0"/>
          <a:stretch/>
        </p:blipFill>
        <p:spPr>
          <a:xfrm>
            <a:off x="253650" y="6006019"/>
            <a:ext cx="914400" cy="914400"/>
          </a:xfrm>
          <a:prstGeom prst="rect">
            <a:avLst/>
          </a:prstGeom>
          <a:noFill/>
          <a:ln>
            <a:noFill/>
          </a:ln>
        </p:spPr>
      </p:pic>
      <p:sp>
        <p:nvSpPr>
          <p:cNvPr id="377" name="Google Shape;377;p7"/>
          <p:cNvSpPr txBox="1"/>
          <p:nvPr/>
        </p:nvSpPr>
        <p:spPr>
          <a:xfrm>
            <a:off x="1364254" y="6525104"/>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Immagine che contiene bottiglia, design&#10;&#10;Descrizione generata automaticamente" id="383" name="Google Shape;383;p8"/>
          <p:cNvPicPr preferRelativeResize="0"/>
          <p:nvPr/>
        </p:nvPicPr>
        <p:blipFill rotWithShape="1">
          <a:blip r:embed="rId3">
            <a:alphaModFix/>
          </a:blip>
          <a:srcRect b="0" l="0" r="0" t="0"/>
          <a:stretch/>
        </p:blipFill>
        <p:spPr>
          <a:xfrm>
            <a:off x="6164972" y="916115"/>
            <a:ext cx="712525" cy="712525"/>
          </a:xfrm>
          <a:prstGeom prst="rect">
            <a:avLst/>
          </a:prstGeom>
          <a:noFill/>
          <a:ln>
            <a:noFill/>
          </a:ln>
        </p:spPr>
      </p:pic>
      <p:pic>
        <p:nvPicPr>
          <p:cNvPr descr="Immagine che contiene testo, poster, logo, Carattere&#10;&#10;Descrizione generata automaticamente" id="384" name="Google Shape;384;p8"/>
          <p:cNvPicPr preferRelativeResize="0"/>
          <p:nvPr/>
        </p:nvPicPr>
        <p:blipFill rotWithShape="1">
          <a:blip r:embed="rId4">
            <a:alphaModFix/>
          </a:blip>
          <a:srcRect b="0" l="0" r="0" t="0"/>
          <a:stretch/>
        </p:blipFill>
        <p:spPr>
          <a:xfrm>
            <a:off x="67909" y="62139"/>
            <a:ext cx="912307" cy="1145155"/>
          </a:xfrm>
          <a:prstGeom prst="rect">
            <a:avLst/>
          </a:prstGeom>
          <a:noFill/>
          <a:ln>
            <a:noFill/>
          </a:ln>
        </p:spPr>
      </p:pic>
      <p:pic>
        <p:nvPicPr>
          <p:cNvPr descr="Immagine che contiene bottiglia, design&#10;&#10;Descrizione generata automaticamente con attendibilità media" id="385" name="Google Shape;385;p8"/>
          <p:cNvPicPr preferRelativeResize="0"/>
          <p:nvPr/>
        </p:nvPicPr>
        <p:blipFill rotWithShape="1">
          <a:blip r:embed="rId5">
            <a:alphaModFix/>
          </a:blip>
          <a:srcRect b="0" l="0" r="0" t="0"/>
          <a:stretch/>
        </p:blipFill>
        <p:spPr>
          <a:xfrm>
            <a:off x="1387457" y="4064985"/>
            <a:ext cx="524491" cy="524491"/>
          </a:xfrm>
          <a:prstGeom prst="rect">
            <a:avLst/>
          </a:prstGeom>
          <a:noFill/>
          <a:ln>
            <a:noFill/>
          </a:ln>
        </p:spPr>
      </p:pic>
      <p:pic>
        <p:nvPicPr>
          <p:cNvPr descr="Immagine che contiene Elementi grafici, design, creatività&#10;&#10;Descrizione generata automaticamente" id="386" name="Google Shape;386;p8"/>
          <p:cNvPicPr preferRelativeResize="0"/>
          <p:nvPr/>
        </p:nvPicPr>
        <p:blipFill rotWithShape="1">
          <a:blip r:embed="rId6">
            <a:alphaModFix/>
          </a:blip>
          <a:srcRect b="0" l="0" r="0" t="0"/>
          <a:stretch/>
        </p:blipFill>
        <p:spPr>
          <a:xfrm>
            <a:off x="2209243" y="463704"/>
            <a:ext cx="3626760" cy="1408397"/>
          </a:xfrm>
          <a:prstGeom prst="rect">
            <a:avLst/>
          </a:prstGeom>
          <a:noFill/>
          <a:ln>
            <a:noFill/>
          </a:ln>
        </p:spPr>
      </p:pic>
      <p:pic>
        <p:nvPicPr>
          <p:cNvPr descr="Immagine che contiene bottiglia, design&#10;&#10;Descrizione generata automaticamente con attendibilità media" id="387" name="Google Shape;387;p8"/>
          <p:cNvPicPr preferRelativeResize="0"/>
          <p:nvPr/>
        </p:nvPicPr>
        <p:blipFill rotWithShape="1">
          <a:blip r:embed="rId5">
            <a:alphaModFix/>
          </a:blip>
          <a:srcRect b="0" l="0" r="0" t="0"/>
          <a:stretch/>
        </p:blipFill>
        <p:spPr>
          <a:xfrm>
            <a:off x="1363200" y="3516519"/>
            <a:ext cx="573004" cy="573004"/>
          </a:xfrm>
          <a:prstGeom prst="rect">
            <a:avLst/>
          </a:prstGeom>
          <a:noFill/>
          <a:ln>
            <a:noFill/>
          </a:ln>
        </p:spPr>
      </p:pic>
      <p:pic>
        <p:nvPicPr>
          <p:cNvPr descr="Immagine che contiene Elementi grafici, schermata, clipart, grafica&#10;&#10;Descrizione generata automaticamente" id="388" name="Google Shape;388;p8"/>
          <p:cNvPicPr preferRelativeResize="0"/>
          <p:nvPr/>
        </p:nvPicPr>
        <p:blipFill rotWithShape="1">
          <a:blip r:embed="rId7">
            <a:alphaModFix/>
          </a:blip>
          <a:srcRect b="0" l="0" r="0" t="0"/>
          <a:stretch/>
        </p:blipFill>
        <p:spPr>
          <a:xfrm>
            <a:off x="1961248" y="408597"/>
            <a:ext cx="1273969" cy="1273969"/>
          </a:xfrm>
          <a:prstGeom prst="rect">
            <a:avLst/>
          </a:prstGeom>
          <a:noFill/>
          <a:ln>
            <a:noFill/>
          </a:ln>
        </p:spPr>
      </p:pic>
      <p:cxnSp>
        <p:nvCxnSpPr>
          <p:cNvPr id="389" name="Google Shape;389;p8"/>
          <p:cNvCxnSpPr/>
          <p:nvPr/>
        </p:nvCxnSpPr>
        <p:spPr>
          <a:xfrm flipH="1" rot="10800000">
            <a:off x="67909" y="2635257"/>
            <a:ext cx="12040747" cy="787"/>
          </a:xfrm>
          <a:prstGeom prst="straightConnector1">
            <a:avLst/>
          </a:prstGeom>
          <a:noFill/>
          <a:ln cap="flat" cmpd="sng" w="19050">
            <a:solidFill>
              <a:schemeClr val="dk1"/>
            </a:solidFill>
            <a:prstDash val="solid"/>
            <a:miter lim="800000"/>
            <a:headEnd len="sm" w="sm" type="none"/>
            <a:tailEnd len="sm" w="sm" type="none"/>
          </a:ln>
        </p:spPr>
      </p:cxnSp>
      <p:sp>
        <p:nvSpPr>
          <p:cNvPr id="390" name="Google Shape;390;p8"/>
          <p:cNvSpPr txBox="1"/>
          <p:nvPr/>
        </p:nvSpPr>
        <p:spPr>
          <a:xfrm>
            <a:off x="6888454" y="981268"/>
            <a:ext cx="1550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600">
                <a:solidFill>
                  <a:schemeClr val="dk1"/>
                </a:solidFill>
                <a:latin typeface="Arial"/>
                <a:ea typeface="Arial"/>
                <a:cs typeface="Arial"/>
                <a:sym typeface="Arial"/>
              </a:rPr>
              <a:t>100mL</a:t>
            </a:r>
            <a:endParaRPr/>
          </a:p>
        </p:txBody>
      </p:sp>
      <p:pic>
        <p:nvPicPr>
          <p:cNvPr descr="Immagine che contiene ruota, Veicolo terrestre, veicolo&#10;&#10;Descrizione generata automaticamente" id="391" name="Google Shape;391;p8"/>
          <p:cNvPicPr preferRelativeResize="0"/>
          <p:nvPr/>
        </p:nvPicPr>
        <p:blipFill rotWithShape="1">
          <a:blip r:embed="rId8">
            <a:alphaModFix/>
          </a:blip>
          <a:srcRect b="0" l="0" r="0" t="0"/>
          <a:stretch/>
        </p:blipFill>
        <p:spPr>
          <a:xfrm flipH="1">
            <a:off x="12225880" y="2159225"/>
            <a:ext cx="527651" cy="572360"/>
          </a:xfrm>
          <a:prstGeom prst="rect">
            <a:avLst/>
          </a:prstGeom>
          <a:noFill/>
          <a:ln>
            <a:noFill/>
          </a:ln>
        </p:spPr>
      </p:pic>
      <p:pic>
        <p:nvPicPr>
          <p:cNvPr descr="Immagine che contiene ruota, Veicolo terrestre, veicolo&#10;&#10;Descrizione generata automaticamente" id="392" name="Google Shape;392;p8"/>
          <p:cNvPicPr preferRelativeResize="0"/>
          <p:nvPr/>
        </p:nvPicPr>
        <p:blipFill rotWithShape="1">
          <a:blip r:embed="rId8">
            <a:alphaModFix/>
          </a:blip>
          <a:srcRect b="0" l="0" r="0" t="0"/>
          <a:stretch/>
        </p:blipFill>
        <p:spPr>
          <a:xfrm>
            <a:off x="-604295" y="2856640"/>
            <a:ext cx="527651" cy="572360"/>
          </a:xfrm>
          <a:prstGeom prst="rect">
            <a:avLst/>
          </a:prstGeom>
          <a:noFill/>
          <a:ln>
            <a:noFill/>
          </a:ln>
        </p:spPr>
      </p:pic>
      <p:pic>
        <p:nvPicPr>
          <p:cNvPr descr="Immagine che contiene bottiglia, design&#10;&#10;Descrizione generata automaticamente" id="393" name="Google Shape;393;p8"/>
          <p:cNvPicPr preferRelativeResize="0"/>
          <p:nvPr/>
        </p:nvPicPr>
        <p:blipFill rotWithShape="1">
          <a:blip r:embed="rId3">
            <a:alphaModFix/>
          </a:blip>
          <a:srcRect b="0" l="0" r="0" t="0"/>
          <a:stretch/>
        </p:blipFill>
        <p:spPr>
          <a:xfrm>
            <a:off x="365028" y="3484923"/>
            <a:ext cx="1104553" cy="1104553"/>
          </a:xfrm>
          <a:prstGeom prst="rect">
            <a:avLst/>
          </a:prstGeom>
          <a:noFill/>
          <a:ln>
            <a:noFill/>
          </a:ln>
        </p:spPr>
      </p:pic>
      <p:sp>
        <p:nvSpPr>
          <p:cNvPr id="394" name="Google Shape;394;p8"/>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395" name="Google Shape;395;p8"/>
          <p:cNvPicPr preferRelativeResize="0"/>
          <p:nvPr/>
        </p:nvPicPr>
        <p:blipFill rotWithShape="1">
          <a:blip r:embed="rId9">
            <a:alphaModFix/>
          </a:blip>
          <a:srcRect b="0" l="0" r="0" t="0"/>
          <a:stretch/>
        </p:blipFill>
        <p:spPr>
          <a:xfrm>
            <a:off x="253650" y="6958114"/>
            <a:ext cx="914400" cy="914400"/>
          </a:xfrm>
          <a:prstGeom prst="rect">
            <a:avLst/>
          </a:prstGeom>
          <a:noFill/>
          <a:ln>
            <a:noFill/>
          </a:ln>
        </p:spPr>
      </p:pic>
      <p:sp>
        <p:nvSpPr>
          <p:cNvPr id="396" name="Google Shape;396;p8"/>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397" name="Google Shape;397;p8"/>
          <p:cNvPicPr preferRelativeResize="0"/>
          <p:nvPr/>
        </p:nvPicPr>
        <p:blipFill rotWithShape="1">
          <a:blip r:embed="rId10">
            <a:alphaModFix/>
          </a:blip>
          <a:srcRect b="0" l="0" r="0" t="0"/>
          <a:stretch/>
        </p:blipFill>
        <p:spPr>
          <a:xfrm>
            <a:off x="253650" y="6007443"/>
            <a:ext cx="914400" cy="914400"/>
          </a:xfrm>
          <a:prstGeom prst="rect">
            <a:avLst/>
          </a:prstGeom>
          <a:noFill/>
          <a:ln>
            <a:noFill/>
          </a:ln>
        </p:spPr>
      </p:pic>
      <p:sp>
        <p:nvSpPr>
          <p:cNvPr id="398" name="Google Shape;398;p8"/>
          <p:cNvSpPr txBox="1"/>
          <p:nvPr/>
        </p:nvSpPr>
        <p:spPr>
          <a:xfrm>
            <a:off x="1364597" y="6524480"/>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
        <p:nvSpPr>
          <p:cNvPr id="399" name="Google Shape;399;p8"/>
          <p:cNvSpPr txBox="1"/>
          <p:nvPr/>
        </p:nvSpPr>
        <p:spPr>
          <a:xfrm>
            <a:off x="1387457" y="7441627"/>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50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Immagine che contiene memoria flash, design&#10;&#10;Descrizione generata automaticamente con attendibilità media" id="405" name="Google Shape;405;p9"/>
          <p:cNvPicPr preferRelativeResize="0"/>
          <p:nvPr/>
        </p:nvPicPr>
        <p:blipFill rotWithShape="1">
          <a:blip r:embed="rId3">
            <a:alphaModFix/>
          </a:blip>
          <a:srcRect b="0" l="0" r="0" t="0"/>
          <a:stretch/>
        </p:blipFill>
        <p:spPr>
          <a:xfrm rot="-2690142">
            <a:off x="2971519" y="3963906"/>
            <a:ext cx="527395" cy="527395"/>
          </a:xfrm>
          <a:prstGeom prst="rect">
            <a:avLst/>
          </a:prstGeom>
          <a:noFill/>
          <a:ln>
            <a:noFill/>
          </a:ln>
        </p:spPr>
      </p:pic>
      <p:pic>
        <p:nvPicPr>
          <p:cNvPr descr="Immagine che contiene bottiglia, design&#10;&#10;Descrizione generata automaticamente" id="406" name="Google Shape;406;p9"/>
          <p:cNvPicPr preferRelativeResize="0"/>
          <p:nvPr/>
        </p:nvPicPr>
        <p:blipFill rotWithShape="1">
          <a:blip r:embed="rId4">
            <a:alphaModFix/>
          </a:blip>
          <a:srcRect b="0" l="0" r="0" t="0"/>
          <a:stretch/>
        </p:blipFill>
        <p:spPr>
          <a:xfrm>
            <a:off x="6164972" y="916115"/>
            <a:ext cx="712525" cy="712525"/>
          </a:xfrm>
          <a:prstGeom prst="rect">
            <a:avLst/>
          </a:prstGeom>
          <a:noFill/>
          <a:ln>
            <a:noFill/>
          </a:ln>
        </p:spPr>
      </p:pic>
      <p:pic>
        <p:nvPicPr>
          <p:cNvPr descr="Immagine che contiene testo, poster, logo, Carattere&#10;&#10;Descrizione generata automaticamente" id="407" name="Google Shape;407;p9"/>
          <p:cNvPicPr preferRelativeResize="0"/>
          <p:nvPr/>
        </p:nvPicPr>
        <p:blipFill rotWithShape="1">
          <a:blip r:embed="rId5">
            <a:alphaModFix/>
          </a:blip>
          <a:srcRect b="0" l="0" r="0" t="0"/>
          <a:stretch/>
        </p:blipFill>
        <p:spPr>
          <a:xfrm>
            <a:off x="67909" y="62139"/>
            <a:ext cx="912307" cy="1145155"/>
          </a:xfrm>
          <a:prstGeom prst="rect">
            <a:avLst/>
          </a:prstGeom>
          <a:noFill/>
          <a:ln>
            <a:noFill/>
          </a:ln>
        </p:spPr>
      </p:pic>
      <p:pic>
        <p:nvPicPr>
          <p:cNvPr descr="Immagine che contiene bottiglia, design&#10;&#10;Descrizione generata automaticamente con attendibilità media" id="408" name="Google Shape;408;p9"/>
          <p:cNvPicPr preferRelativeResize="0"/>
          <p:nvPr/>
        </p:nvPicPr>
        <p:blipFill rotWithShape="1">
          <a:blip r:embed="rId6">
            <a:alphaModFix/>
          </a:blip>
          <a:srcRect b="0" l="0" r="0" t="0"/>
          <a:stretch/>
        </p:blipFill>
        <p:spPr>
          <a:xfrm>
            <a:off x="1387457" y="4064985"/>
            <a:ext cx="524491" cy="524491"/>
          </a:xfrm>
          <a:prstGeom prst="rect">
            <a:avLst/>
          </a:prstGeom>
          <a:noFill/>
          <a:ln>
            <a:noFill/>
          </a:ln>
        </p:spPr>
      </p:pic>
      <p:pic>
        <p:nvPicPr>
          <p:cNvPr descr="Immagine che contiene Elementi grafici, design, creatività&#10;&#10;Descrizione generata automaticamente" id="409" name="Google Shape;409;p9"/>
          <p:cNvPicPr preferRelativeResize="0"/>
          <p:nvPr/>
        </p:nvPicPr>
        <p:blipFill rotWithShape="1">
          <a:blip r:embed="rId7">
            <a:alphaModFix/>
          </a:blip>
          <a:srcRect b="0" l="0" r="0" t="0"/>
          <a:stretch/>
        </p:blipFill>
        <p:spPr>
          <a:xfrm>
            <a:off x="2209243" y="463704"/>
            <a:ext cx="3626760" cy="1408397"/>
          </a:xfrm>
          <a:prstGeom prst="rect">
            <a:avLst/>
          </a:prstGeom>
          <a:noFill/>
          <a:ln>
            <a:noFill/>
          </a:ln>
        </p:spPr>
      </p:pic>
      <p:pic>
        <p:nvPicPr>
          <p:cNvPr descr="Immagine che contiene bottiglia, design&#10;&#10;Descrizione generata automaticamente con attendibilità media" id="410" name="Google Shape;410;p9"/>
          <p:cNvPicPr preferRelativeResize="0"/>
          <p:nvPr/>
        </p:nvPicPr>
        <p:blipFill rotWithShape="1">
          <a:blip r:embed="rId8">
            <a:alphaModFix/>
          </a:blip>
          <a:srcRect b="0" l="0" r="0" t="0"/>
          <a:stretch/>
        </p:blipFill>
        <p:spPr>
          <a:xfrm>
            <a:off x="2948715" y="3361600"/>
            <a:ext cx="573004" cy="573004"/>
          </a:xfrm>
          <a:prstGeom prst="rect">
            <a:avLst/>
          </a:prstGeom>
          <a:noFill/>
          <a:ln>
            <a:noFill/>
          </a:ln>
        </p:spPr>
      </p:pic>
      <p:pic>
        <p:nvPicPr>
          <p:cNvPr descr="Immagine che contiene Elementi grafici, schermata, clipart, grafica&#10;&#10;Descrizione generata automaticamente" id="411" name="Google Shape;411;p9"/>
          <p:cNvPicPr preferRelativeResize="0"/>
          <p:nvPr/>
        </p:nvPicPr>
        <p:blipFill rotWithShape="1">
          <a:blip r:embed="rId9">
            <a:alphaModFix/>
          </a:blip>
          <a:srcRect b="0" l="0" r="0" t="0"/>
          <a:stretch/>
        </p:blipFill>
        <p:spPr>
          <a:xfrm>
            <a:off x="1961248" y="408597"/>
            <a:ext cx="1273969" cy="1273969"/>
          </a:xfrm>
          <a:prstGeom prst="rect">
            <a:avLst/>
          </a:prstGeom>
          <a:noFill/>
          <a:ln>
            <a:noFill/>
          </a:ln>
        </p:spPr>
      </p:pic>
      <p:pic>
        <p:nvPicPr>
          <p:cNvPr descr="Immagine che contiene schermata, Elementi grafici, design&#10;&#10;Descrizione generata automaticamente" id="412" name="Google Shape;412;p9"/>
          <p:cNvPicPr preferRelativeResize="0"/>
          <p:nvPr/>
        </p:nvPicPr>
        <p:blipFill rotWithShape="1">
          <a:blip r:embed="rId10">
            <a:alphaModFix/>
          </a:blip>
          <a:srcRect b="0" l="0" r="0" t="0"/>
          <a:stretch/>
        </p:blipFill>
        <p:spPr>
          <a:xfrm>
            <a:off x="2425894" y="3079561"/>
            <a:ext cx="1618646" cy="1618646"/>
          </a:xfrm>
          <a:prstGeom prst="rect">
            <a:avLst/>
          </a:prstGeom>
          <a:noFill/>
          <a:ln>
            <a:noFill/>
          </a:ln>
        </p:spPr>
      </p:pic>
      <p:cxnSp>
        <p:nvCxnSpPr>
          <p:cNvPr id="413" name="Google Shape;413;p9"/>
          <p:cNvCxnSpPr/>
          <p:nvPr/>
        </p:nvCxnSpPr>
        <p:spPr>
          <a:xfrm flipH="1" rot="10800000">
            <a:off x="67909" y="2635257"/>
            <a:ext cx="12040747" cy="787"/>
          </a:xfrm>
          <a:prstGeom prst="straightConnector1">
            <a:avLst/>
          </a:prstGeom>
          <a:noFill/>
          <a:ln cap="flat" cmpd="sng" w="19050">
            <a:solidFill>
              <a:schemeClr val="dk1"/>
            </a:solidFill>
            <a:prstDash val="solid"/>
            <a:miter lim="800000"/>
            <a:headEnd len="sm" w="sm" type="none"/>
            <a:tailEnd len="sm" w="sm" type="none"/>
          </a:ln>
        </p:spPr>
      </p:cxnSp>
      <p:sp>
        <p:nvSpPr>
          <p:cNvPr id="414" name="Google Shape;414;p9"/>
          <p:cNvSpPr txBox="1"/>
          <p:nvPr/>
        </p:nvSpPr>
        <p:spPr>
          <a:xfrm>
            <a:off x="6888454" y="981268"/>
            <a:ext cx="15504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3600">
                <a:solidFill>
                  <a:schemeClr val="dk1"/>
                </a:solidFill>
                <a:latin typeface="Arial"/>
                <a:ea typeface="Arial"/>
                <a:cs typeface="Arial"/>
                <a:sym typeface="Arial"/>
              </a:rPr>
              <a:t>100mL</a:t>
            </a:r>
            <a:endParaRPr/>
          </a:p>
        </p:txBody>
      </p:sp>
      <p:pic>
        <p:nvPicPr>
          <p:cNvPr descr="Immagine che contiene bottiglia, design&#10;&#10;Descrizione generata automaticamente" id="415" name="Google Shape;415;p9"/>
          <p:cNvPicPr preferRelativeResize="0"/>
          <p:nvPr/>
        </p:nvPicPr>
        <p:blipFill rotWithShape="1">
          <a:blip r:embed="rId11">
            <a:alphaModFix/>
          </a:blip>
          <a:srcRect b="0" l="0" r="0" t="0"/>
          <a:stretch/>
        </p:blipFill>
        <p:spPr>
          <a:xfrm>
            <a:off x="365028" y="3484923"/>
            <a:ext cx="1104553" cy="1104553"/>
          </a:xfrm>
          <a:prstGeom prst="rect">
            <a:avLst/>
          </a:prstGeom>
          <a:noFill/>
          <a:ln>
            <a:noFill/>
          </a:ln>
        </p:spPr>
      </p:pic>
      <p:sp>
        <p:nvSpPr>
          <p:cNvPr id="416" name="Google Shape;416;p9"/>
          <p:cNvSpPr/>
          <p:nvPr/>
        </p:nvSpPr>
        <p:spPr>
          <a:xfrm>
            <a:off x="-9487" y="6958114"/>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0F4861">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Nuvoletta con riempimento a tinta unita" id="417" name="Google Shape;417;p9"/>
          <p:cNvPicPr preferRelativeResize="0"/>
          <p:nvPr/>
        </p:nvPicPr>
        <p:blipFill rotWithShape="1">
          <a:blip r:embed="rId12">
            <a:alphaModFix/>
          </a:blip>
          <a:srcRect b="0" l="0" r="0" t="0"/>
          <a:stretch/>
        </p:blipFill>
        <p:spPr>
          <a:xfrm>
            <a:off x="253650" y="6958114"/>
            <a:ext cx="914400" cy="914400"/>
          </a:xfrm>
          <a:prstGeom prst="rect">
            <a:avLst/>
          </a:prstGeom>
          <a:noFill/>
          <a:ln>
            <a:noFill/>
          </a:ln>
        </p:spPr>
      </p:pic>
      <p:sp>
        <p:nvSpPr>
          <p:cNvPr id="418" name="Google Shape;418;p9"/>
          <p:cNvSpPr/>
          <p:nvPr/>
        </p:nvSpPr>
        <p:spPr>
          <a:xfrm>
            <a:off x="-13051" y="5931687"/>
            <a:ext cx="3037190" cy="1272020"/>
          </a:xfrm>
          <a:custGeom>
            <a:rect b="b" l="l" r="r" t="t"/>
            <a:pathLst>
              <a:path extrusionOk="0" h="1272020" w="3037190">
                <a:moveTo>
                  <a:pt x="739010" y="0"/>
                </a:moveTo>
                <a:cubicBezTo>
                  <a:pt x="1045118" y="0"/>
                  <a:pt x="1307757" y="160172"/>
                  <a:pt x="1419945" y="388446"/>
                </a:cubicBezTo>
                <a:lnTo>
                  <a:pt x="1448338" y="467166"/>
                </a:lnTo>
                <a:lnTo>
                  <a:pt x="3037190" y="467166"/>
                </a:lnTo>
                <a:lnTo>
                  <a:pt x="3037190" y="965771"/>
                </a:lnTo>
                <a:lnTo>
                  <a:pt x="1478020" y="965771"/>
                </a:lnTo>
                <a:lnTo>
                  <a:pt x="1478020" y="1272020"/>
                </a:lnTo>
                <a:lnTo>
                  <a:pt x="0" y="1272020"/>
                </a:lnTo>
                <a:lnTo>
                  <a:pt x="0" y="636010"/>
                </a:lnTo>
                <a:cubicBezTo>
                  <a:pt x="0" y="284751"/>
                  <a:pt x="330866" y="0"/>
                  <a:pt x="739010" y="0"/>
                </a:cubicBezTo>
                <a:close/>
              </a:path>
            </a:pathLst>
          </a:custGeom>
          <a:solidFill>
            <a:srgbClr val="BF4F14">
              <a:alpha val="75686"/>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1400">
              <a:solidFill>
                <a:schemeClr val="lt1"/>
              </a:solidFill>
              <a:latin typeface="Arial"/>
              <a:ea typeface="Arial"/>
              <a:cs typeface="Arial"/>
              <a:sym typeface="Arial"/>
            </a:endParaRPr>
          </a:p>
        </p:txBody>
      </p:sp>
      <p:pic>
        <p:nvPicPr>
          <p:cNvPr descr="Cerchi con frecce con riempimento a tinta unita" id="419" name="Google Shape;419;p9"/>
          <p:cNvPicPr preferRelativeResize="0"/>
          <p:nvPr/>
        </p:nvPicPr>
        <p:blipFill rotWithShape="1">
          <a:blip r:embed="rId13">
            <a:alphaModFix/>
          </a:blip>
          <a:srcRect b="0" l="0" r="0" t="0"/>
          <a:stretch/>
        </p:blipFill>
        <p:spPr>
          <a:xfrm>
            <a:off x="253650" y="6007443"/>
            <a:ext cx="914400" cy="914400"/>
          </a:xfrm>
          <a:prstGeom prst="rect">
            <a:avLst/>
          </a:prstGeom>
          <a:noFill/>
          <a:ln>
            <a:noFill/>
          </a:ln>
        </p:spPr>
      </p:pic>
      <p:sp>
        <p:nvSpPr>
          <p:cNvPr id="420" name="Google Shape;420;p9"/>
          <p:cNvSpPr txBox="1"/>
          <p:nvPr/>
        </p:nvSpPr>
        <p:spPr>
          <a:xfrm>
            <a:off x="1363200" y="6952889"/>
            <a:ext cx="166081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200">
                <a:solidFill>
                  <a:srgbClr val="F2A982"/>
                </a:solidFill>
                <a:latin typeface="Arial"/>
                <a:ea typeface="Arial"/>
                <a:cs typeface="Arial"/>
                <a:sym typeface="Arial"/>
              </a:rPr>
              <a:t>1. CAMPIONAMENTO</a:t>
            </a:r>
            <a:endParaRPr/>
          </a:p>
        </p:txBody>
      </p:sp>
      <p:sp>
        <p:nvSpPr>
          <p:cNvPr id="421" name="Google Shape;421;p9"/>
          <p:cNvSpPr txBox="1"/>
          <p:nvPr/>
        </p:nvSpPr>
        <p:spPr>
          <a:xfrm>
            <a:off x="1431187" y="6449403"/>
            <a:ext cx="166081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IT" sz="1100">
                <a:solidFill>
                  <a:srgbClr val="F2A982"/>
                </a:solidFill>
                <a:latin typeface="Arial"/>
                <a:ea typeface="Arial"/>
                <a:cs typeface="Arial"/>
                <a:sym typeface="Arial"/>
              </a:rPr>
              <a:t>2. CONCENTRAZIONE DNA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2024-08-04T09:12:04Z</dcterms:created>
  <dc:creator>Cosmin Mitachi</dc:creator>
</cp:coreProperties>
</file>